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19"/>
  </p:notesMasterIdLst>
  <p:sldIdLst>
    <p:sldId id="316" r:id="rId4"/>
    <p:sldId id="323" r:id="rId5"/>
    <p:sldId id="321" r:id="rId6"/>
    <p:sldId id="322" r:id="rId7"/>
    <p:sldId id="324" r:id="rId8"/>
    <p:sldId id="328" r:id="rId9"/>
    <p:sldId id="329" r:id="rId10"/>
    <p:sldId id="330" r:id="rId11"/>
    <p:sldId id="331" r:id="rId12"/>
    <p:sldId id="332" r:id="rId13"/>
    <p:sldId id="333" r:id="rId14"/>
    <p:sldId id="334" r:id="rId15"/>
    <p:sldId id="336" r:id="rId16"/>
    <p:sldId id="335" r:id="rId17"/>
    <p:sldId id="33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F9E"/>
    <a:srgbClr val="8C1E5C"/>
    <a:srgbClr val="008EB8"/>
    <a:srgbClr val="F0BD3E"/>
    <a:srgbClr val="387677"/>
    <a:srgbClr val="025253"/>
    <a:srgbClr val="085453"/>
    <a:srgbClr val="F2F2F2"/>
    <a:srgbClr val="6A6A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EC0566-F75C-18D0-1FC2-2C67CDA4030A}" v="56" dt="2025-09-02T03:18:06.5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4694"/>
  </p:normalViewPr>
  <p:slideViewPr>
    <p:cSldViewPr snapToGrid="0">
      <p:cViewPr varScale="1">
        <p:scale>
          <a:sx n="117" d="100"/>
          <a:sy n="117" d="100"/>
        </p:scale>
        <p:origin x="146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iva Huang" userId="S::aniva.huang@podiatry.org.au::2041b272-c9b3-4a59-a48a-056e48d258f2" providerId="AD" clId="Web-{25EC0566-F75C-18D0-1FC2-2C67CDA4030A}"/>
    <pc:docChg chg="modSld">
      <pc:chgData name="Aniva Huang" userId="S::aniva.huang@podiatry.org.au::2041b272-c9b3-4a59-a48a-056e48d258f2" providerId="AD" clId="Web-{25EC0566-F75C-18D0-1FC2-2C67CDA4030A}" dt="2025-09-02T03:18:06.564" v="40"/>
      <pc:docMkLst>
        <pc:docMk/>
      </pc:docMkLst>
      <pc:sldChg chg="modSp">
        <pc:chgData name="Aniva Huang" userId="S::aniva.huang@podiatry.org.au::2041b272-c9b3-4a59-a48a-056e48d258f2" providerId="AD" clId="Web-{25EC0566-F75C-18D0-1FC2-2C67CDA4030A}" dt="2025-09-02T01:51:40.191" v="13" actId="20577"/>
        <pc:sldMkLst>
          <pc:docMk/>
          <pc:sldMk cId="3524366548" sldId="321"/>
        </pc:sldMkLst>
        <pc:spChg chg="mod">
          <ac:chgData name="Aniva Huang" userId="S::aniva.huang@podiatry.org.au::2041b272-c9b3-4a59-a48a-056e48d258f2" providerId="AD" clId="Web-{25EC0566-F75C-18D0-1FC2-2C67CDA4030A}" dt="2025-09-02T01:50:14.264" v="2" actId="14100"/>
          <ac:spMkLst>
            <pc:docMk/>
            <pc:sldMk cId="3524366548" sldId="321"/>
            <ac:spMk id="7" creationId="{E895CBA7-8D1F-2FFE-00BA-6A891C9AFF4C}"/>
          </ac:spMkLst>
        </pc:spChg>
        <pc:spChg chg="mod">
          <ac:chgData name="Aniva Huang" userId="S::aniva.huang@podiatry.org.au::2041b272-c9b3-4a59-a48a-056e48d258f2" providerId="AD" clId="Web-{25EC0566-F75C-18D0-1FC2-2C67CDA4030A}" dt="2025-09-02T01:51:40.191" v="13" actId="20577"/>
          <ac:spMkLst>
            <pc:docMk/>
            <pc:sldMk cId="3524366548" sldId="321"/>
            <ac:spMk id="13" creationId="{7008A275-1804-1C89-E2BF-A4556B23761E}"/>
          </ac:spMkLst>
        </pc:spChg>
      </pc:sldChg>
      <pc:sldChg chg="modSp">
        <pc:chgData name="Aniva Huang" userId="S::aniva.huang@podiatry.org.au::2041b272-c9b3-4a59-a48a-056e48d258f2" providerId="AD" clId="Web-{25EC0566-F75C-18D0-1FC2-2C67CDA4030A}" dt="2025-09-02T03:17:58.330" v="37" actId="20577"/>
        <pc:sldMkLst>
          <pc:docMk/>
          <pc:sldMk cId="2266055755" sldId="322"/>
        </pc:sldMkLst>
        <pc:spChg chg="mod">
          <ac:chgData name="Aniva Huang" userId="S::aniva.huang@podiatry.org.au::2041b272-c9b3-4a59-a48a-056e48d258f2" providerId="AD" clId="Web-{25EC0566-F75C-18D0-1FC2-2C67CDA4030A}" dt="2025-09-02T03:17:58.330" v="37" actId="20577"/>
          <ac:spMkLst>
            <pc:docMk/>
            <pc:sldMk cId="2266055755" sldId="322"/>
            <ac:spMk id="7" creationId="{E895CBA7-8D1F-2FFE-00BA-6A891C9AFF4C}"/>
          </ac:spMkLst>
        </pc:spChg>
      </pc:sldChg>
      <pc:sldChg chg="modSp">
        <pc:chgData name="Aniva Huang" userId="S::aniva.huang@podiatry.org.au::2041b272-c9b3-4a59-a48a-056e48d258f2" providerId="AD" clId="Web-{25EC0566-F75C-18D0-1FC2-2C67CDA4030A}" dt="2025-09-02T01:53:25.584" v="21" actId="14100"/>
        <pc:sldMkLst>
          <pc:docMk/>
          <pc:sldMk cId="2745020817" sldId="324"/>
        </pc:sldMkLst>
        <pc:spChg chg="mod">
          <ac:chgData name="Aniva Huang" userId="S::aniva.huang@podiatry.org.au::2041b272-c9b3-4a59-a48a-056e48d258f2" providerId="AD" clId="Web-{25EC0566-F75C-18D0-1FC2-2C67CDA4030A}" dt="2025-09-02T01:53:25.584" v="21" actId="14100"/>
          <ac:spMkLst>
            <pc:docMk/>
            <pc:sldMk cId="2745020817" sldId="324"/>
            <ac:spMk id="2" creationId="{5C1B0ED3-3F49-00F6-92B9-4CB0F31839F4}"/>
          </ac:spMkLst>
        </pc:spChg>
        <pc:spChg chg="mod">
          <ac:chgData name="Aniva Huang" userId="S::aniva.huang@podiatry.org.au::2041b272-c9b3-4a59-a48a-056e48d258f2" providerId="AD" clId="Web-{25EC0566-F75C-18D0-1FC2-2C67CDA4030A}" dt="2025-09-02T01:53:21.772" v="18" actId="20577"/>
          <ac:spMkLst>
            <pc:docMk/>
            <pc:sldMk cId="2745020817" sldId="324"/>
            <ac:spMk id="7" creationId="{E895CBA7-8D1F-2FFE-00BA-6A891C9AFF4C}"/>
          </ac:spMkLst>
        </pc:spChg>
      </pc:sldChg>
      <pc:sldChg chg="addSp delSp delAnim">
        <pc:chgData name="Aniva Huang" userId="S::aniva.huang@podiatry.org.au::2041b272-c9b3-4a59-a48a-056e48d258f2" providerId="AD" clId="Web-{25EC0566-F75C-18D0-1FC2-2C67CDA4030A}" dt="2025-09-02T03:18:06.564" v="40"/>
        <pc:sldMkLst>
          <pc:docMk/>
          <pc:sldMk cId="3453312632" sldId="330"/>
        </pc:sldMkLst>
        <pc:spChg chg="add">
          <ac:chgData name="Aniva Huang" userId="S::aniva.huang@podiatry.org.au::2041b272-c9b3-4a59-a48a-056e48d258f2" providerId="AD" clId="Web-{25EC0566-F75C-18D0-1FC2-2C67CDA4030A}" dt="2025-09-02T03:18:06.564" v="40"/>
          <ac:spMkLst>
            <pc:docMk/>
            <pc:sldMk cId="3453312632" sldId="330"/>
            <ac:spMk id="2" creationId="{9B2A09B5-E4B2-EFA0-0A5E-00270A919CC2}"/>
          </ac:spMkLst>
        </pc:spChg>
        <pc:spChg chg="del">
          <ac:chgData name="Aniva Huang" userId="S::aniva.huang@podiatry.org.au::2041b272-c9b3-4a59-a48a-056e48d258f2" providerId="AD" clId="Web-{25EC0566-F75C-18D0-1FC2-2C67CDA4030A}" dt="2025-09-02T03:18:03.392" v="38"/>
          <ac:spMkLst>
            <pc:docMk/>
            <pc:sldMk cId="3453312632" sldId="330"/>
            <ac:spMk id="3" creationId="{9B2A09B5-E4B2-EFA0-0A5E-00270A919CC2}"/>
          </ac:spMkLst>
        </pc:spChg>
        <pc:spChg chg="add">
          <ac:chgData name="Aniva Huang" userId="S::aniva.huang@podiatry.org.au::2041b272-c9b3-4a59-a48a-056e48d258f2" providerId="AD" clId="Web-{25EC0566-F75C-18D0-1FC2-2C67CDA4030A}" dt="2025-09-02T03:18:06.564" v="40"/>
          <ac:spMkLst>
            <pc:docMk/>
            <pc:sldMk cId="3453312632" sldId="330"/>
            <ac:spMk id="4" creationId="{89B5B987-D50E-83C4-C194-1F6DAEB04167}"/>
          </ac:spMkLst>
        </pc:spChg>
        <pc:spChg chg="del">
          <ac:chgData name="Aniva Huang" userId="S::aniva.huang@podiatry.org.au::2041b272-c9b3-4a59-a48a-056e48d258f2" providerId="AD" clId="Web-{25EC0566-F75C-18D0-1FC2-2C67CDA4030A}" dt="2025-09-02T03:18:05.267" v="39"/>
          <ac:spMkLst>
            <pc:docMk/>
            <pc:sldMk cId="3453312632" sldId="330"/>
            <ac:spMk id="6" creationId="{89B5B987-D50E-83C4-C194-1F6DAEB04167}"/>
          </ac:spMkLst>
        </pc:spChg>
      </pc:sldChg>
      <pc:sldChg chg="modSp">
        <pc:chgData name="Aniva Huang" userId="S::aniva.huang@podiatry.org.au::2041b272-c9b3-4a59-a48a-056e48d258f2" providerId="AD" clId="Web-{25EC0566-F75C-18D0-1FC2-2C67CDA4030A}" dt="2025-09-02T01:55:35.242" v="28" actId="20577"/>
        <pc:sldMkLst>
          <pc:docMk/>
          <pc:sldMk cId="2272926583" sldId="331"/>
        </pc:sldMkLst>
        <pc:spChg chg="mod">
          <ac:chgData name="Aniva Huang" userId="S::aniva.huang@podiatry.org.au::2041b272-c9b3-4a59-a48a-056e48d258f2" providerId="AD" clId="Web-{25EC0566-F75C-18D0-1FC2-2C67CDA4030A}" dt="2025-09-02T01:55:35.242" v="28" actId="20577"/>
          <ac:spMkLst>
            <pc:docMk/>
            <pc:sldMk cId="2272926583" sldId="331"/>
            <ac:spMk id="3" creationId="{9B2A09B5-E4B2-EFA0-0A5E-00270A919CC2}"/>
          </ac:spMkLst>
        </pc:spChg>
      </pc:sldChg>
      <pc:sldChg chg="modSp">
        <pc:chgData name="Aniva Huang" userId="S::aniva.huang@podiatry.org.au::2041b272-c9b3-4a59-a48a-056e48d258f2" providerId="AD" clId="Web-{25EC0566-F75C-18D0-1FC2-2C67CDA4030A}" dt="2025-09-02T01:55:37.867" v="29" actId="20577"/>
        <pc:sldMkLst>
          <pc:docMk/>
          <pc:sldMk cId="2992950784" sldId="333"/>
        </pc:sldMkLst>
        <pc:spChg chg="mod">
          <ac:chgData name="Aniva Huang" userId="S::aniva.huang@podiatry.org.au::2041b272-c9b3-4a59-a48a-056e48d258f2" providerId="AD" clId="Web-{25EC0566-F75C-18D0-1FC2-2C67CDA4030A}" dt="2025-09-02T01:54:35.820" v="26" actId="20577"/>
          <ac:spMkLst>
            <pc:docMk/>
            <pc:sldMk cId="2992950784" sldId="333"/>
            <ac:spMk id="7" creationId="{E895CBA7-8D1F-2FFE-00BA-6A891C9AFF4C}"/>
          </ac:spMkLst>
        </pc:spChg>
        <pc:spChg chg="mod">
          <ac:chgData name="Aniva Huang" userId="S::aniva.huang@podiatry.org.au::2041b272-c9b3-4a59-a48a-056e48d258f2" providerId="AD" clId="Web-{25EC0566-F75C-18D0-1FC2-2C67CDA4030A}" dt="2025-09-02T01:55:37.867" v="29" actId="20577"/>
          <ac:spMkLst>
            <pc:docMk/>
            <pc:sldMk cId="2992950784" sldId="333"/>
            <ac:spMk id="8" creationId="{9C84D719-A786-589C-BCFE-683740B640E6}"/>
          </ac:spMkLst>
        </pc:spChg>
      </pc:sldChg>
    </pc:docChg>
  </pc:docChgLst>
  <pc:docChgLst>
    <pc:chgData name="Aniva Huang" userId="S::aniva.huang@podiatry.org.au::2041b272-c9b3-4a59-a48a-056e48d258f2" providerId="AD" clId="Web-{EB057505-1272-DD47-0F39-436E600DC131}"/>
    <pc:docChg chg="modSld">
      <pc:chgData name="Aniva Huang" userId="S::aniva.huang@podiatry.org.au::2041b272-c9b3-4a59-a48a-056e48d258f2" providerId="AD" clId="Web-{EB057505-1272-DD47-0F39-436E600DC131}" dt="2025-08-26T08:30:46.709" v="258" actId="1076"/>
      <pc:docMkLst>
        <pc:docMk/>
      </pc:docMkLst>
      <pc:sldChg chg="addSp delSp modSp addAnim delAnim">
        <pc:chgData name="Aniva Huang" userId="S::aniva.huang@podiatry.org.au::2041b272-c9b3-4a59-a48a-056e48d258f2" providerId="AD" clId="Web-{EB057505-1272-DD47-0F39-436E600DC131}" dt="2025-08-26T08:22:00.476" v="130" actId="1076"/>
        <pc:sldMkLst>
          <pc:docMk/>
          <pc:sldMk cId="2450580737" sldId="316"/>
        </pc:sldMkLst>
        <pc:spChg chg="add mod">
          <ac:chgData name="Aniva Huang" userId="S::aniva.huang@podiatry.org.au::2041b272-c9b3-4a59-a48a-056e48d258f2" providerId="AD" clId="Web-{EB057505-1272-DD47-0F39-436E600DC131}" dt="2025-08-26T08:22:00.476" v="129" actId="1076"/>
          <ac:spMkLst>
            <pc:docMk/>
            <pc:sldMk cId="2450580737" sldId="316"/>
            <ac:spMk id="3" creationId="{109818D1-0678-CD30-F612-2F2216FC74E9}"/>
          </ac:spMkLst>
        </pc:spChg>
        <pc:spChg chg="add mod">
          <ac:chgData name="Aniva Huang" userId="S::aniva.huang@podiatry.org.au::2041b272-c9b3-4a59-a48a-056e48d258f2" providerId="AD" clId="Web-{EB057505-1272-DD47-0F39-436E600DC131}" dt="2025-08-26T08:22:00.476" v="130" actId="1076"/>
          <ac:spMkLst>
            <pc:docMk/>
            <pc:sldMk cId="2450580737" sldId="316"/>
            <ac:spMk id="10" creationId="{0CDEC7A8-56F1-B2E2-6AED-67EEF223FA38}"/>
          </ac:spMkLst>
        </pc:spChg>
        <pc:picChg chg="add mod">
          <ac:chgData name="Aniva Huang" userId="S::aniva.huang@podiatry.org.au::2041b272-c9b3-4a59-a48a-056e48d258f2" providerId="AD" clId="Web-{EB057505-1272-DD47-0F39-436E600DC131}" dt="2025-08-26T08:21:53.601" v="127" actId="1076"/>
          <ac:picMkLst>
            <pc:docMk/>
            <pc:sldMk cId="2450580737" sldId="316"/>
            <ac:picMk id="8" creationId="{74FC8B83-ECD5-FC7A-7154-B6120219FE65}"/>
          </ac:picMkLst>
        </pc:picChg>
        <pc:picChg chg="mod">
          <ac:chgData name="Aniva Huang" userId="S::aniva.huang@podiatry.org.au::2041b272-c9b3-4a59-a48a-056e48d258f2" providerId="AD" clId="Web-{EB057505-1272-DD47-0F39-436E600DC131}" dt="2025-08-26T08:22:00.445" v="128" actId="1076"/>
          <ac:picMkLst>
            <pc:docMk/>
            <pc:sldMk cId="2450580737" sldId="316"/>
            <ac:picMk id="21" creationId="{B8E3AA41-2771-69FC-A103-8D7AA9C1ABA3}"/>
          </ac:picMkLst>
        </pc:picChg>
      </pc:sldChg>
      <pc:sldChg chg="modSp">
        <pc:chgData name="Aniva Huang" userId="S::aniva.huang@podiatry.org.au::2041b272-c9b3-4a59-a48a-056e48d258f2" providerId="AD" clId="Web-{EB057505-1272-DD47-0F39-436E600DC131}" dt="2025-08-26T08:25:18.997" v="156" actId="20577"/>
        <pc:sldMkLst>
          <pc:docMk/>
          <pc:sldMk cId="3524366548" sldId="321"/>
        </pc:sldMkLst>
        <pc:spChg chg="mod">
          <ac:chgData name="Aniva Huang" userId="S::aniva.huang@podiatry.org.au::2041b272-c9b3-4a59-a48a-056e48d258f2" providerId="AD" clId="Web-{EB057505-1272-DD47-0F39-436E600DC131}" dt="2025-08-26T08:25:18.997" v="156" actId="20577"/>
          <ac:spMkLst>
            <pc:docMk/>
            <pc:sldMk cId="3524366548" sldId="321"/>
            <ac:spMk id="7" creationId="{E895CBA7-8D1F-2FFE-00BA-6A891C9AFF4C}"/>
          </ac:spMkLst>
        </pc:spChg>
        <pc:spChg chg="mod">
          <ac:chgData name="Aniva Huang" userId="S::aniva.huang@podiatry.org.au::2041b272-c9b3-4a59-a48a-056e48d258f2" providerId="AD" clId="Web-{EB057505-1272-DD47-0F39-436E600DC131}" dt="2025-08-26T08:23:11.744" v="140" actId="20577"/>
          <ac:spMkLst>
            <pc:docMk/>
            <pc:sldMk cId="3524366548" sldId="321"/>
            <ac:spMk id="8" creationId="{9C84D719-A786-589C-BCFE-683740B640E6}"/>
          </ac:spMkLst>
        </pc:spChg>
        <pc:spChg chg="mod">
          <ac:chgData name="Aniva Huang" userId="S::aniva.huang@podiatry.org.au::2041b272-c9b3-4a59-a48a-056e48d258f2" providerId="AD" clId="Web-{EB057505-1272-DD47-0F39-436E600DC131}" dt="2025-08-26T08:23:58.370" v="148"/>
          <ac:spMkLst>
            <pc:docMk/>
            <pc:sldMk cId="3524366548" sldId="321"/>
            <ac:spMk id="12" creationId="{40D0A4B5-40CB-8504-A89D-52BC1655A0D7}"/>
          </ac:spMkLst>
        </pc:spChg>
        <pc:spChg chg="mod">
          <ac:chgData name="Aniva Huang" userId="S::aniva.huang@podiatry.org.au::2041b272-c9b3-4a59-a48a-056e48d258f2" providerId="AD" clId="Web-{EB057505-1272-DD47-0F39-436E600DC131}" dt="2025-08-26T08:24:16.371" v="151" actId="20577"/>
          <ac:spMkLst>
            <pc:docMk/>
            <pc:sldMk cId="3524366548" sldId="321"/>
            <ac:spMk id="13" creationId="{7008A275-1804-1C89-E2BF-A4556B23761E}"/>
          </ac:spMkLst>
        </pc:spChg>
      </pc:sldChg>
      <pc:sldChg chg="modSp">
        <pc:chgData name="Aniva Huang" userId="S::aniva.huang@podiatry.org.au::2041b272-c9b3-4a59-a48a-056e48d258f2" providerId="AD" clId="Web-{EB057505-1272-DD47-0F39-436E600DC131}" dt="2025-08-26T08:24:55.231" v="154" actId="20577"/>
        <pc:sldMkLst>
          <pc:docMk/>
          <pc:sldMk cId="2266055755" sldId="322"/>
        </pc:sldMkLst>
        <pc:spChg chg="mod">
          <ac:chgData name="Aniva Huang" userId="S::aniva.huang@podiatry.org.au::2041b272-c9b3-4a59-a48a-056e48d258f2" providerId="AD" clId="Web-{EB057505-1272-DD47-0F39-436E600DC131}" dt="2025-08-26T08:24:55.231" v="154" actId="20577"/>
          <ac:spMkLst>
            <pc:docMk/>
            <pc:sldMk cId="2266055755" sldId="322"/>
            <ac:spMk id="8" creationId="{9C84D719-A786-589C-BCFE-683740B640E6}"/>
          </ac:spMkLst>
        </pc:spChg>
        <pc:spChg chg="mod">
          <ac:chgData name="Aniva Huang" userId="S::aniva.huang@podiatry.org.au::2041b272-c9b3-4a59-a48a-056e48d258f2" providerId="AD" clId="Web-{EB057505-1272-DD47-0F39-436E600DC131}" dt="2025-08-26T08:24:48.184" v="152"/>
          <ac:spMkLst>
            <pc:docMk/>
            <pc:sldMk cId="2266055755" sldId="322"/>
            <ac:spMk id="12" creationId="{40D0A4B5-40CB-8504-A89D-52BC1655A0D7}"/>
          </ac:spMkLst>
        </pc:spChg>
      </pc:sldChg>
      <pc:sldChg chg="addSp delSp modSp mod setBg addAnim delAnim">
        <pc:chgData name="Aniva Huang" userId="S::aniva.huang@podiatry.org.au::2041b272-c9b3-4a59-a48a-056e48d258f2" providerId="AD" clId="Web-{EB057505-1272-DD47-0F39-436E600DC131}" dt="2025-08-26T08:22:56.962" v="137" actId="20577"/>
        <pc:sldMkLst>
          <pc:docMk/>
          <pc:sldMk cId="1974102315" sldId="323"/>
        </pc:sldMkLst>
        <pc:spChg chg="mod">
          <ac:chgData name="Aniva Huang" userId="S::aniva.huang@podiatry.org.au::2041b272-c9b3-4a59-a48a-056e48d258f2" providerId="AD" clId="Web-{EB057505-1272-DD47-0F39-436E600DC131}" dt="2025-08-26T08:22:56.962" v="137" actId="20577"/>
          <ac:spMkLst>
            <pc:docMk/>
            <pc:sldMk cId="1974102315" sldId="323"/>
            <ac:spMk id="8" creationId="{9C84D719-A786-589C-BCFE-683740B640E6}"/>
          </ac:spMkLst>
        </pc:spChg>
        <pc:spChg chg="mod">
          <ac:chgData name="Aniva Huang" userId="S::aniva.huang@podiatry.org.au::2041b272-c9b3-4a59-a48a-056e48d258f2" providerId="AD" clId="Web-{EB057505-1272-DD47-0F39-436E600DC131}" dt="2025-08-26T08:22:50.900" v="136"/>
          <ac:spMkLst>
            <pc:docMk/>
            <pc:sldMk cId="1974102315" sldId="323"/>
            <ac:spMk id="12" creationId="{40D0A4B5-40CB-8504-A89D-52BC1655A0D7}"/>
          </ac:spMkLst>
        </pc:spChg>
        <pc:picChg chg="add del">
          <ac:chgData name="Aniva Huang" userId="S::aniva.huang@podiatry.org.au::2041b272-c9b3-4a59-a48a-056e48d258f2" providerId="AD" clId="Web-{EB057505-1272-DD47-0F39-436E600DC131}" dt="2025-08-26T08:22:39.930" v="135"/>
          <ac:picMkLst>
            <pc:docMk/>
            <pc:sldMk cId="1974102315" sldId="323"/>
            <ac:picMk id="11" creationId="{34C6B955-AAE8-469E-0F61-EB7D92FB550C}"/>
          </ac:picMkLst>
        </pc:picChg>
      </pc:sldChg>
      <pc:sldChg chg="delSp modSp">
        <pc:chgData name="Aniva Huang" userId="S::aniva.huang@podiatry.org.au::2041b272-c9b3-4a59-a48a-056e48d258f2" providerId="AD" clId="Web-{EB057505-1272-DD47-0F39-436E600DC131}" dt="2025-08-26T08:25:33.545" v="159" actId="20577"/>
        <pc:sldMkLst>
          <pc:docMk/>
          <pc:sldMk cId="2745020817" sldId="324"/>
        </pc:sldMkLst>
        <pc:spChg chg="mod">
          <ac:chgData name="Aniva Huang" userId="S::aniva.huang@podiatry.org.au::2041b272-c9b3-4a59-a48a-056e48d258f2" providerId="AD" clId="Web-{EB057505-1272-DD47-0F39-436E600DC131}" dt="2025-08-26T08:25:33.545" v="159" actId="20577"/>
          <ac:spMkLst>
            <pc:docMk/>
            <pc:sldMk cId="2745020817" sldId="324"/>
            <ac:spMk id="8" creationId="{9C84D719-A786-589C-BCFE-683740B640E6}"/>
          </ac:spMkLst>
        </pc:spChg>
        <pc:spChg chg="mod">
          <ac:chgData name="Aniva Huang" userId="S::aniva.huang@podiatry.org.au::2041b272-c9b3-4a59-a48a-056e48d258f2" providerId="AD" clId="Web-{EB057505-1272-DD47-0F39-436E600DC131}" dt="2025-08-26T08:25:29.107" v="158"/>
          <ac:spMkLst>
            <pc:docMk/>
            <pc:sldMk cId="2745020817" sldId="324"/>
            <ac:spMk id="12" creationId="{40D0A4B5-40CB-8504-A89D-52BC1655A0D7}"/>
          </ac:spMkLst>
        </pc:spChg>
      </pc:sldChg>
      <pc:sldChg chg="delSp modSp">
        <pc:chgData name="Aniva Huang" userId="S::aniva.huang@podiatry.org.au::2041b272-c9b3-4a59-a48a-056e48d258f2" providerId="AD" clId="Web-{EB057505-1272-DD47-0F39-436E600DC131}" dt="2025-08-26T08:25:58.936" v="163" actId="20577"/>
        <pc:sldMkLst>
          <pc:docMk/>
          <pc:sldMk cId="144512909" sldId="328"/>
        </pc:sldMkLst>
        <pc:spChg chg="mod">
          <ac:chgData name="Aniva Huang" userId="S::aniva.huang@podiatry.org.au::2041b272-c9b3-4a59-a48a-056e48d258f2" providerId="AD" clId="Web-{EB057505-1272-DD47-0F39-436E600DC131}" dt="2025-08-26T08:25:58.936" v="163" actId="20577"/>
          <ac:spMkLst>
            <pc:docMk/>
            <pc:sldMk cId="144512909" sldId="328"/>
            <ac:spMk id="8" creationId="{9C84D719-A786-589C-BCFE-683740B640E6}"/>
          </ac:spMkLst>
        </pc:spChg>
        <pc:spChg chg="mod">
          <ac:chgData name="Aniva Huang" userId="S::aniva.huang@podiatry.org.au::2041b272-c9b3-4a59-a48a-056e48d258f2" providerId="AD" clId="Web-{EB057505-1272-DD47-0F39-436E600DC131}" dt="2025-08-26T08:25:54.514" v="161"/>
          <ac:spMkLst>
            <pc:docMk/>
            <pc:sldMk cId="144512909" sldId="328"/>
            <ac:spMk id="12" creationId="{40D0A4B5-40CB-8504-A89D-52BC1655A0D7}"/>
          </ac:spMkLst>
        </pc:spChg>
      </pc:sldChg>
      <pc:sldChg chg="delSp modSp">
        <pc:chgData name="Aniva Huang" userId="S::aniva.huang@podiatry.org.au::2041b272-c9b3-4a59-a48a-056e48d258f2" providerId="AD" clId="Web-{EB057505-1272-DD47-0F39-436E600DC131}" dt="2025-08-26T08:26:10.233" v="168"/>
        <pc:sldMkLst>
          <pc:docMk/>
          <pc:sldMk cId="4199720391" sldId="329"/>
        </pc:sldMkLst>
        <pc:spChg chg="mod">
          <ac:chgData name="Aniva Huang" userId="S::aniva.huang@podiatry.org.au::2041b272-c9b3-4a59-a48a-056e48d258f2" providerId="AD" clId="Web-{EB057505-1272-DD47-0F39-436E600DC131}" dt="2025-08-26T08:16:46.687" v="51" actId="20577"/>
          <ac:spMkLst>
            <pc:docMk/>
            <pc:sldMk cId="4199720391" sldId="329"/>
            <ac:spMk id="2" creationId="{A51A5335-1B56-49AC-F7ED-BB3DCFDD6942}"/>
          </ac:spMkLst>
        </pc:spChg>
        <pc:spChg chg="mod">
          <ac:chgData name="Aniva Huang" userId="S::aniva.huang@podiatry.org.au::2041b272-c9b3-4a59-a48a-056e48d258f2" providerId="AD" clId="Web-{EB057505-1272-DD47-0F39-436E600DC131}" dt="2025-08-26T08:26:05.530" v="165" actId="20577"/>
          <ac:spMkLst>
            <pc:docMk/>
            <pc:sldMk cId="4199720391" sldId="329"/>
            <ac:spMk id="8" creationId="{9C84D719-A786-589C-BCFE-683740B640E6}"/>
          </ac:spMkLst>
        </pc:spChg>
        <pc:spChg chg="mod">
          <ac:chgData name="Aniva Huang" userId="S::aniva.huang@podiatry.org.au::2041b272-c9b3-4a59-a48a-056e48d258f2" providerId="AD" clId="Web-{EB057505-1272-DD47-0F39-436E600DC131}" dt="2025-08-26T08:26:10.233" v="168"/>
          <ac:spMkLst>
            <pc:docMk/>
            <pc:sldMk cId="4199720391" sldId="329"/>
            <ac:spMk id="12" creationId="{40D0A4B5-40CB-8504-A89D-52BC1655A0D7}"/>
          </ac:spMkLst>
        </pc:spChg>
      </pc:sldChg>
      <pc:sldChg chg="delSp modSp">
        <pc:chgData name="Aniva Huang" userId="S::aniva.huang@podiatry.org.au::2041b272-c9b3-4a59-a48a-056e48d258f2" providerId="AD" clId="Web-{EB057505-1272-DD47-0F39-436E600DC131}" dt="2025-08-26T08:26:27.577" v="171" actId="20577"/>
        <pc:sldMkLst>
          <pc:docMk/>
          <pc:sldMk cId="3453312632" sldId="330"/>
        </pc:sldMkLst>
        <pc:spChg chg="mod">
          <ac:chgData name="Aniva Huang" userId="S::aniva.huang@podiatry.org.au::2041b272-c9b3-4a59-a48a-056e48d258f2" providerId="AD" clId="Web-{EB057505-1272-DD47-0F39-436E600DC131}" dt="2025-08-26T08:26:27.577" v="171" actId="20577"/>
          <ac:spMkLst>
            <pc:docMk/>
            <pc:sldMk cId="3453312632" sldId="330"/>
            <ac:spMk id="8" creationId="{9C84D719-A786-589C-BCFE-683740B640E6}"/>
          </ac:spMkLst>
        </pc:spChg>
        <pc:spChg chg="mod">
          <ac:chgData name="Aniva Huang" userId="S::aniva.huang@podiatry.org.au::2041b272-c9b3-4a59-a48a-056e48d258f2" providerId="AD" clId="Web-{EB057505-1272-DD47-0F39-436E600DC131}" dt="2025-08-26T08:26:25.390" v="170"/>
          <ac:spMkLst>
            <pc:docMk/>
            <pc:sldMk cId="3453312632" sldId="330"/>
            <ac:spMk id="12" creationId="{40D0A4B5-40CB-8504-A89D-52BC1655A0D7}"/>
          </ac:spMkLst>
        </pc:spChg>
      </pc:sldChg>
      <pc:sldChg chg="delSp modSp">
        <pc:chgData name="Aniva Huang" userId="S::aniva.huang@podiatry.org.au::2041b272-c9b3-4a59-a48a-056e48d258f2" providerId="AD" clId="Web-{EB057505-1272-DD47-0F39-436E600DC131}" dt="2025-08-26T08:26:34.624" v="174" actId="20577"/>
        <pc:sldMkLst>
          <pc:docMk/>
          <pc:sldMk cId="2272926583" sldId="331"/>
        </pc:sldMkLst>
        <pc:spChg chg="mod">
          <ac:chgData name="Aniva Huang" userId="S::aniva.huang@podiatry.org.au::2041b272-c9b3-4a59-a48a-056e48d258f2" providerId="AD" clId="Web-{EB057505-1272-DD47-0F39-436E600DC131}" dt="2025-08-26T08:26:34.624" v="174" actId="20577"/>
          <ac:spMkLst>
            <pc:docMk/>
            <pc:sldMk cId="2272926583" sldId="331"/>
            <ac:spMk id="8" creationId="{9C84D719-A786-589C-BCFE-683740B640E6}"/>
          </ac:spMkLst>
        </pc:spChg>
        <pc:spChg chg="mod">
          <ac:chgData name="Aniva Huang" userId="S::aniva.huang@podiatry.org.au::2041b272-c9b3-4a59-a48a-056e48d258f2" providerId="AD" clId="Web-{EB057505-1272-DD47-0F39-436E600DC131}" dt="2025-08-26T08:26:32.421" v="173"/>
          <ac:spMkLst>
            <pc:docMk/>
            <pc:sldMk cId="2272926583" sldId="331"/>
            <ac:spMk id="12" creationId="{40D0A4B5-40CB-8504-A89D-52BC1655A0D7}"/>
          </ac:spMkLst>
        </pc:spChg>
      </pc:sldChg>
      <pc:sldChg chg="delSp modSp">
        <pc:chgData name="Aniva Huang" userId="S::aniva.huang@podiatry.org.au::2041b272-c9b3-4a59-a48a-056e48d258f2" providerId="AD" clId="Web-{EB057505-1272-DD47-0F39-436E600DC131}" dt="2025-08-26T08:26:45.156" v="177" actId="20577"/>
        <pc:sldMkLst>
          <pc:docMk/>
          <pc:sldMk cId="518137220" sldId="332"/>
        </pc:sldMkLst>
        <pc:spChg chg="mod">
          <ac:chgData name="Aniva Huang" userId="S::aniva.huang@podiatry.org.au::2041b272-c9b3-4a59-a48a-056e48d258f2" providerId="AD" clId="Web-{EB057505-1272-DD47-0F39-436E600DC131}" dt="2025-08-26T08:26:45.156" v="177" actId="20577"/>
          <ac:spMkLst>
            <pc:docMk/>
            <pc:sldMk cId="518137220" sldId="332"/>
            <ac:spMk id="8" creationId="{9C84D719-A786-589C-BCFE-683740B640E6}"/>
          </ac:spMkLst>
        </pc:spChg>
        <pc:spChg chg="mod">
          <ac:chgData name="Aniva Huang" userId="S::aniva.huang@podiatry.org.au::2041b272-c9b3-4a59-a48a-056e48d258f2" providerId="AD" clId="Web-{EB057505-1272-DD47-0F39-436E600DC131}" dt="2025-08-26T08:26:42.906" v="176"/>
          <ac:spMkLst>
            <pc:docMk/>
            <pc:sldMk cId="518137220" sldId="332"/>
            <ac:spMk id="12" creationId="{40D0A4B5-40CB-8504-A89D-52BC1655A0D7}"/>
          </ac:spMkLst>
        </pc:spChg>
      </pc:sldChg>
      <pc:sldChg chg="modSp">
        <pc:chgData name="Aniva Huang" userId="S::aniva.huang@podiatry.org.au::2041b272-c9b3-4a59-a48a-056e48d258f2" providerId="AD" clId="Web-{EB057505-1272-DD47-0F39-436E600DC131}" dt="2025-08-26T08:26:58.594" v="180" actId="20577"/>
        <pc:sldMkLst>
          <pc:docMk/>
          <pc:sldMk cId="2992950784" sldId="333"/>
        </pc:sldMkLst>
        <pc:spChg chg="mod">
          <ac:chgData name="Aniva Huang" userId="S::aniva.huang@podiatry.org.au::2041b272-c9b3-4a59-a48a-056e48d258f2" providerId="AD" clId="Web-{EB057505-1272-DD47-0F39-436E600DC131}" dt="2025-08-26T08:26:58.594" v="180" actId="20577"/>
          <ac:spMkLst>
            <pc:docMk/>
            <pc:sldMk cId="2992950784" sldId="333"/>
            <ac:spMk id="7" creationId="{E895CBA7-8D1F-2FFE-00BA-6A891C9AFF4C}"/>
          </ac:spMkLst>
        </pc:spChg>
        <pc:spChg chg="mod">
          <ac:chgData name="Aniva Huang" userId="S::aniva.huang@podiatry.org.au::2041b272-c9b3-4a59-a48a-056e48d258f2" providerId="AD" clId="Web-{EB057505-1272-DD47-0F39-436E600DC131}" dt="2025-08-26T08:26:53.062" v="179" actId="20577"/>
          <ac:spMkLst>
            <pc:docMk/>
            <pc:sldMk cId="2992950784" sldId="333"/>
            <ac:spMk id="8" creationId="{9C84D719-A786-589C-BCFE-683740B640E6}"/>
          </ac:spMkLst>
        </pc:spChg>
        <pc:spChg chg="mod">
          <ac:chgData name="Aniva Huang" userId="S::aniva.huang@podiatry.org.au::2041b272-c9b3-4a59-a48a-056e48d258f2" providerId="AD" clId="Web-{EB057505-1272-DD47-0F39-436E600DC131}" dt="2025-08-26T08:26:50.125" v="178"/>
          <ac:spMkLst>
            <pc:docMk/>
            <pc:sldMk cId="2992950784" sldId="333"/>
            <ac:spMk id="12" creationId="{40D0A4B5-40CB-8504-A89D-52BC1655A0D7}"/>
          </ac:spMkLst>
        </pc:spChg>
      </pc:sldChg>
      <pc:sldChg chg="delSp modSp">
        <pc:chgData name="Aniva Huang" userId="S::aniva.huang@podiatry.org.au::2041b272-c9b3-4a59-a48a-056e48d258f2" providerId="AD" clId="Web-{EB057505-1272-DD47-0F39-436E600DC131}" dt="2025-08-26T08:27:10.750" v="183" actId="20577"/>
        <pc:sldMkLst>
          <pc:docMk/>
          <pc:sldMk cId="2577476507" sldId="334"/>
        </pc:sldMkLst>
        <pc:spChg chg="mod">
          <ac:chgData name="Aniva Huang" userId="S::aniva.huang@podiatry.org.au::2041b272-c9b3-4a59-a48a-056e48d258f2" providerId="AD" clId="Web-{EB057505-1272-DD47-0F39-436E600DC131}" dt="2025-08-26T08:27:10.750" v="183" actId="20577"/>
          <ac:spMkLst>
            <pc:docMk/>
            <pc:sldMk cId="2577476507" sldId="334"/>
            <ac:spMk id="8" creationId="{9C84D719-A786-589C-BCFE-683740B640E6}"/>
          </ac:spMkLst>
        </pc:spChg>
        <pc:spChg chg="mod">
          <ac:chgData name="Aniva Huang" userId="S::aniva.huang@podiatry.org.au::2041b272-c9b3-4a59-a48a-056e48d258f2" providerId="AD" clId="Web-{EB057505-1272-DD47-0F39-436E600DC131}" dt="2025-08-26T08:27:07.047" v="182"/>
          <ac:spMkLst>
            <pc:docMk/>
            <pc:sldMk cId="2577476507" sldId="334"/>
            <ac:spMk id="12" creationId="{40D0A4B5-40CB-8504-A89D-52BC1655A0D7}"/>
          </ac:spMkLst>
        </pc:spChg>
      </pc:sldChg>
      <pc:sldChg chg="delSp modSp">
        <pc:chgData name="Aniva Huang" userId="S::aniva.huang@podiatry.org.au::2041b272-c9b3-4a59-a48a-056e48d258f2" providerId="AD" clId="Web-{EB057505-1272-DD47-0F39-436E600DC131}" dt="2025-08-26T08:27:49.361" v="191" actId="20577"/>
        <pc:sldMkLst>
          <pc:docMk/>
          <pc:sldMk cId="4170042012" sldId="335"/>
        </pc:sldMkLst>
        <pc:spChg chg="mod">
          <ac:chgData name="Aniva Huang" userId="S::aniva.huang@podiatry.org.au::2041b272-c9b3-4a59-a48a-056e48d258f2" providerId="AD" clId="Web-{EB057505-1272-DD47-0F39-436E600DC131}" dt="2025-08-26T08:27:49.361" v="191" actId="20577"/>
          <ac:spMkLst>
            <pc:docMk/>
            <pc:sldMk cId="4170042012" sldId="335"/>
            <ac:spMk id="8" creationId="{9C84D719-A786-589C-BCFE-683740B640E6}"/>
          </ac:spMkLst>
        </pc:spChg>
        <pc:spChg chg="mod">
          <ac:chgData name="Aniva Huang" userId="S::aniva.huang@podiatry.org.au::2041b272-c9b3-4a59-a48a-056e48d258f2" providerId="AD" clId="Web-{EB057505-1272-DD47-0F39-436E600DC131}" dt="2025-08-26T08:27:47.001" v="190"/>
          <ac:spMkLst>
            <pc:docMk/>
            <pc:sldMk cId="4170042012" sldId="335"/>
            <ac:spMk id="12" creationId="{40D0A4B5-40CB-8504-A89D-52BC1655A0D7}"/>
          </ac:spMkLst>
        </pc:spChg>
      </pc:sldChg>
      <pc:sldChg chg="modSp">
        <pc:chgData name="Aniva Huang" userId="S::aniva.huang@podiatry.org.au::2041b272-c9b3-4a59-a48a-056e48d258f2" providerId="AD" clId="Web-{EB057505-1272-DD47-0F39-436E600DC131}" dt="2025-08-26T08:27:35.782" v="188" actId="20577"/>
        <pc:sldMkLst>
          <pc:docMk/>
          <pc:sldMk cId="3321434262" sldId="336"/>
        </pc:sldMkLst>
        <pc:spChg chg="mod">
          <ac:chgData name="Aniva Huang" userId="S::aniva.huang@podiatry.org.au::2041b272-c9b3-4a59-a48a-056e48d258f2" providerId="AD" clId="Web-{EB057505-1272-DD47-0F39-436E600DC131}" dt="2025-08-26T08:27:35.782" v="188" actId="20577"/>
          <ac:spMkLst>
            <pc:docMk/>
            <pc:sldMk cId="3321434262" sldId="336"/>
            <ac:spMk id="8" creationId="{9C84D719-A786-589C-BCFE-683740B640E6}"/>
          </ac:spMkLst>
        </pc:spChg>
        <pc:spChg chg="mod">
          <ac:chgData name="Aniva Huang" userId="S::aniva.huang@podiatry.org.au::2041b272-c9b3-4a59-a48a-056e48d258f2" providerId="AD" clId="Web-{EB057505-1272-DD47-0F39-436E600DC131}" dt="2025-08-26T08:27:16.375" v="184"/>
          <ac:spMkLst>
            <pc:docMk/>
            <pc:sldMk cId="3321434262" sldId="336"/>
            <ac:spMk id="12" creationId="{40D0A4B5-40CB-8504-A89D-52BC1655A0D7}"/>
          </ac:spMkLst>
        </pc:spChg>
      </pc:sldChg>
      <pc:sldChg chg="addSp delSp modSp addAnim delAnim">
        <pc:chgData name="Aniva Huang" userId="S::aniva.huang@podiatry.org.au::2041b272-c9b3-4a59-a48a-056e48d258f2" providerId="AD" clId="Web-{EB057505-1272-DD47-0F39-436E600DC131}" dt="2025-08-26T08:30:46.709" v="258" actId="1076"/>
        <pc:sldMkLst>
          <pc:docMk/>
          <pc:sldMk cId="2270937336" sldId="337"/>
        </pc:sldMkLst>
        <pc:spChg chg="mod">
          <ac:chgData name="Aniva Huang" userId="S::aniva.huang@podiatry.org.au::2041b272-c9b3-4a59-a48a-056e48d258f2" providerId="AD" clId="Web-{EB057505-1272-DD47-0F39-436E600DC131}" dt="2025-08-26T08:30:43.553" v="255" actId="1076"/>
          <ac:spMkLst>
            <pc:docMk/>
            <pc:sldMk cId="2270937336" sldId="337"/>
            <ac:spMk id="3" creationId="{288BD965-C79F-5F66-5C75-36E00909E31F}"/>
          </ac:spMkLst>
        </pc:spChg>
        <pc:spChg chg="mod">
          <ac:chgData name="Aniva Huang" userId="S::aniva.huang@podiatry.org.au::2041b272-c9b3-4a59-a48a-056e48d258f2" providerId="AD" clId="Web-{EB057505-1272-DD47-0F39-436E600DC131}" dt="2025-08-26T08:28:13.565" v="198"/>
          <ac:spMkLst>
            <pc:docMk/>
            <pc:sldMk cId="2270937336" sldId="337"/>
            <ac:spMk id="4" creationId="{B1D49A03-5A99-406C-989F-872B556E040C}"/>
          </ac:spMkLst>
        </pc:spChg>
        <pc:spChg chg="mod">
          <ac:chgData name="Aniva Huang" userId="S::aniva.huang@podiatry.org.au::2041b272-c9b3-4a59-a48a-056e48d258f2" providerId="AD" clId="Web-{EB057505-1272-DD47-0F39-436E600DC131}" dt="2025-08-26T08:28:11.533" v="197" actId="1076"/>
          <ac:spMkLst>
            <pc:docMk/>
            <pc:sldMk cId="2270937336" sldId="337"/>
            <ac:spMk id="6" creationId="{09F512F1-B7E2-61E8-0392-8183DBB490AA}"/>
          </ac:spMkLst>
        </pc:spChg>
        <pc:spChg chg="add mod">
          <ac:chgData name="Aniva Huang" userId="S::aniva.huang@podiatry.org.au::2041b272-c9b3-4a59-a48a-056e48d258f2" providerId="AD" clId="Web-{EB057505-1272-DD47-0F39-436E600DC131}" dt="2025-08-26T08:30:46.709" v="258" actId="1076"/>
          <ac:spMkLst>
            <pc:docMk/>
            <pc:sldMk cId="2270937336" sldId="337"/>
            <ac:spMk id="8" creationId="{8BC3AE54-3421-88E0-96A1-7E2F461F8CC3}"/>
          </ac:spMkLst>
        </pc:spChg>
        <pc:spChg chg="add mod">
          <ac:chgData name="Aniva Huang" userId="S::aniva.huang@podiatry.org.au::2041b272-c9b3-4a59-a48a-056e48d258f2" providerId="AD" clId="Web-{EB057505-1272-DD47-0F39-436E600DC131}" dt="2025-08-26T08:30:43.600" v="257" actId="1076"/>
          <ac:spMkLst>
            <pc:docMk/>
            <pc:sldMk cId="2270937336" sldId="337"/>
            <ac:spMk id="9" creationId="{08275CCC-1F57-C293-8652-16E4DAABBAD0}"/>
          </ac:spMkLst>
        </pc:spChg>
        <pc:picChg chg="add mod">
          <ac:chgData name="Aniva Huang" userId="S::aniva.huang@podiatry.org.au::2041b272-c9b3-4a59-a48a-056e48d258f2" providerId="AD" clId="Web-{EB057505-1272-DD47-0F39-436E600DC131}" dt="2025-08-26T08:30:43.584" v="256" actId="1076"/>
          <ac:picMkLst>
            <pc:docMk/>
            <pc:sldMk cId="2270937336" sldId="337"/>
            <ac:picMk id="2" creationId="{E9CD6412-FEBF-33CC-A062-7AA3BC33B67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44087C-029D-4C2C-906B-2EBAD25F3245}" type="datetimeFigureOut">
              <a:rPr lang="en-AU" smtClean="0"/>
              <a:t>1/09/2025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8089C-6B62-4B13-A10C-3A68C1EBC961}" type="slidenum">
              <a:rPr lang="en-AU" smtClean="0"/>
              <a:t>‹#›</a:t>
            </a:fld>
            <a:endParaRPr lang="en-AU"/>
          </a:p>
        </p:txBody>
      </p:sp>
    </p:spTree>
    <p:extLst>
      <p:ext uri="{BB962C8B-B14F-4D97-AF65-F5344CB8AC3E}">
        <p14:creationId xmlns:p14="http://schemas.microsoft.com/office/powerpoint/2010/main" val="2746156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Here you can give a brief introduction to you, where you work, how long you’ve been in the industry, if you have a particular focus area etc.</a:t>
            </a: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2</a:t>
            </a:fld>
            <a:endParaRPr lang="en-AU"/>
          </a:p>
        </p:txBody>
      </p:sp>
    </p:spTree>
    <p:extLst>
      <p:ext uri="{BB962C8B-B14F-4D97-AF65-F5344CB8AC3E}">
        <p14:creationId xmlns:p14="http://schemas.microsoft.com/office/powerpoint/2010/main" val="2860775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Play video</a:t>
            </a:r>
          </a:p>
        </p:txBody>
      </p:sp>
      <p:sp>
        <p:nvSpPr>
          <p:cNvPr id="4" name="Slide Number Placeholder 3"/>
          <p:cNvSpPr>
            <a:spLocks noGrp="1"/>
          </p:cNvSpPr>
          <p:nvPr>
            <p:ph type="sldNum" sz="quarter" idx="5"/>
          </p:nvPr>
        </p:nvSpPr>
        <p:spPr/>
        <p:txBody>
          <a:bodyPr/>
          <a:lstStyle/>
          <a:p>
            <a:fld id="{E0E8089C-6B62-4B13-A10C-3A68C1EBC961}" type="slidenum">
              <a:rPr lang="en-AU" smtClean="0"/>
              <a:t>13</a:t>
            </a:fld>
            <a:endParaRPr lang="en-AU"/>
          </a:p>
        </p:txBody>
      </p:sp>
    </p:spTree>
    <p:extLst>
      <p:ext uri="{BB962C8B-B14F-4D97-AF65-F5344CB8AC3E}">
        <p14:creationId xmlns:p14="http://schemas.microsoft.com/office/powerpoint/2010/main" val="325958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The purpose of this slide is to give a topline overview of podiatry. </a:t>
            </a: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3</a:t>
            </a:fld>
            <a:endParaRPr lang="en-AU"/>
          </a:p>
        </p:txBody>
      </p:sp>
    </p:spTree>
    <p:extLst>
      <p:ext uri="{BB962C8B-B14F-4D97-AF65-F5344CB8AC3E}">
        <p14:creationId xmlns:p14="http://schemas.microsoft.com/office/powerpoint/2010/main" val="285790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A Podiatrist is a university-trained, registered healthcare professional, and a key member of the Allied Health workforce.</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are </a:t>
            </a:r>
            <a:r>
              <a:rPr lang="en-AU" sz="1200" kern="100" dirty="0">
                <a:effectLst/>
                <a:latin typeface="Calibri" panose="020F0502020204030204" pitchFamily="34" charset="0"/>
                <a:ea typeface="Calibri" panose="020F0502020204030204" pitchFamily="34" charset="0"/>
                <a:cs typeface="Times New Roman" panose="02020603050405020304" pitchFamily="18" charset="0"/>
              </a:rPr>
              <a:t>responsible for the diagnosis and management of disorders, injuries and pain affecting the foot, ankle, and lower limbs.</a:t>
            </a: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are one of the few Allied Health professions who can work within advanced scope of practice, such as prescribing medicines as an Endorsed Prescriber and performing advanced surgical procedures as a specialist Podiatric Surgeon.</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4</a:t>
            </a:fld>
            <a:endParaRPr lang="en-AU"/>
          </a:p>
        </p:txBody>
      </p:sp>
    </p:spTree>
    <p:extLst>
      <p:ext uri="{BB962C8B-B14F-4D97-AF65-F5344CB8AC3E}">
        <p14:creationId xmlns:p14="http://schemas.microsoft.com/office/powerpoint/2010/main" val="3823035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assess, diagnose and manage a vast range of foot pathology which is often related to disease affecting the whole body, such as diabetes. Many health problems can affect the feet, so podiatrists are often the first health practitioner to identify a problem.</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5</a:t>
            </a:fld>
            <a:endParaRPr lang="en-AU"/>
          </a:p>
        </p:txBody>
      </p:sp>
    </p:spTree>
    <p:extLst>
      <p:ext uri="{BB962C8B-B14F-4D97-AF65-F5344CB8AC3E}">
        <p14:creationId xmlns:p14="http://schemas.microsoft.com/office/powerpoint/2010/main" val="2091863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Conditions managed by podiatrists include sports and musculoskeletal disorders, injuries, growth and development conditions, chronic disease such as arthritis, dermatological pathologies, and neurological disease. </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6</a:t>
            </a:fld>
            <a:endParaRPr lang="en-AU"/>
          </a:p>
        </p:txBody>
      </p:sp>
    </p:spTree>
    <p:extLst>
      <p:ext uri="{BB962C8B-B14F-4D97-AF65-F5344CB8AC3E}">
        <p14:creationId xmlns:p14="http://schemas.microsoft.com/office/powerpoint/2010/main" val="2193262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have a hands-on approach and a broad range of skills to use </a:t>
            </a:r>
            <a:r>
              <a:rPr lang="en-US" sz="1200" kern="100" dirty="0" err="1">
                <a:effectLst/>
                <a:latin typeface="Calibri" panose="020F0502020204030204" pitchFamily="34" charset="0"/>
                <a:ea typeface="Calibri" panose="020F0502020204030204" pitchFamily="34" charset="0"/>
                <a:cs typeface="Times New Roman" panose="02020603050405020304" pitchFamily="18" charset="0"/>
              </a:rPr>
              <a:t>specialised</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 equipment for gait analysis, diagnosis, therapy, injection techniques and surgery. </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prescribe and make orthotic devices using digital technology and traditional manufacturing techniques.</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7</a:t>
            </a:fld>
            <a:endParaRPr lang="en-AU"/>
          </a:p>
        </p:txBody>
      </p:sp>
    </p:spTree>
    <p:extLst>
      <p:ext uri="{BB962C8B-B14F-4D97-AF65-F5344CB8AC3E}">
        <p14:creationId xmlns:p14="http://schemas.microsoft.com/office/powerpoint/2010/main" val="2412037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use a combination of medical, surgical and rehabilitation techniques to provide </a:t>
            </a:r>
            <a:r>
              <a:rPr lang="en-US" sz="1200" kern="100" dirty="0" err="1">
                <a:effectLst/>
                <a:latin typeface="Calibri" panose="020F0502020204030204" pitchFamily="34" charset="0"/>
                <a:ea typeface="Calibri" panose="020F0502020204030204" pitchFamily="34" charset="0"/>
                <a:cs typeface="Times New Roman" panose="02020603050405020304" pitchFamily="18" charset="0"/>
              </a:rPr>
              <a:t>personalised</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 care to alleviate pain, restore mobility and improve a person’s quality of life.  </a:t>
            </a: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8</a:t>
            </a:fld>
            <a:endParaRPr lang="en-AU"/>
          </a:p>
        </p:txBody>
      </p:sp>
    </p:spTree>
    <p:extLst>
      <p:ext uri="{BB962C8B-B14F-4D97-AF65-F5344CB8AC3E}">
        <p14:creationId xmlns:p14="http://schemas.microsoft.com/office/powerpoint/2010/main" val="145612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Podiatrists help people at all stages of life from birth to old age.</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In the </a:t>
            </a:r>
            <a:r>
              <a:rPr lang="en-US" sz="1200" kern="100" dirty="0" err="1">
                <a:effectLst/>
                <a:latin typeface="Calibri" panose="020F0502020204030204" pitchFamily="34" charset="0"/>
                <a:ea typeface="Segoe UI" panose="020B0502040204020203" pitchFamily="34" charset="0"/>
                <a:cs typeface="Times New Roman" panose="02020603050405020304" pitchFamily="18" charset="0"/>
              </a:rPr>
              <a:t>speciality</a:t>
            </a: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 area of </a:t>
            </a:r>
            <a:r>
              <a:rPr lang="en-US" sz="1200" kern="100" dirty="0" err="1">
                <a:effectLst/>
                <a:latin typeface="Calibri" panose="020F0502020204030204" pitchFamily="34" charset="0"/>
                <a:ea typeface="Segoe UI" panose="020B0502040204020203" pitchFamily="34" charset="0"/>
                <a:cs typeface="Times New Roman" panose="02020603050405020304" pitchFamily="18" charset="0"/>
              </a:rPr>
              <a:t>paediatrics</a:t>
            </a: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 a podiatrist will work with babies, children and adolescents through their developmental years. Commonly, a </a:t>
            </a:r>
            <a:r>
              <a:rPr lang="en-US" sz="1200" kern="100" dirty="0" err="1">
                <a:effectLst/>
                <a:latin typeface="Calibri" panose="020F0502020204030204" pitchFamily="34" charset="0"/>
                <a:ea typeface="Segoe UI" panose="020B0502040204020203" pitchFamily="34" charset="0"/>
                <a:cs typeface="Times New Roman" panose="02020603050405020304" pitchFamily="18" charset="0"/>
              </a:rPr>
              <a:t>paediatric</a:t>
            </a: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 podiatrist will manage diverse conditions such as flat feet, ankle sprains, toe walking and skin problems, developmental conditions and foot problems associated with cerebral palsy.</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Some podiatrists develop a specialist practice to focus on exercise and sports-related injuries. They manage a wide range of musculoskeletal conditions such as stress fractures, muscle sprains and strains, ingrown toenails, arthritis and joint conditions. </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Segoe UI" panose="020B0502040204020203" pitchFamily="34" charset="0"/>
                <a:cs typeface="Times New Roman" panose="02020603050405020304" pitchFamily="18" charset="0"/>
              </a:rPr>
              <a:t>Podiatrists are an essential member of the health care team, caring for people with chronic diseases. This includes people living with diabetes, cardiovascular disease, arthritis and degenerative neurological conditions. This work involves advanced wound care, referral for advanced assessments, exercise prescription, manufacture of orthoses and sourcing specialist footwear.</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11</a:t>
            </a:fld>
            <a:endParaRPr lang="en-AU"/>
          </a:p>
        </p:txBody>
      </p:sp>
    </p:spTree>
    <p:extLst>
      <p:ext uri="{BB962C8B-B14F-4D97-AF65-F5344CB8AC3E}">
        <p14:creationId xmlns:p14="http://schemas.microsoft.com/office/powerpoint/2010/main" val="1474973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work across all areas of the health sector; in private practice, community health services, hospitals, rural and remote outreach clinics including the Royal Flying Doctor Service, rehabilitation, residential aged care, disability sector and in people’s own homes. </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qualified to practice in Australia can also work overseas.</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Many podiatrists work in universities and research facilities, actively contributing to improving human health and wellbeing. A podiatrist may also be part of an interdisciplinary project team that leads to population-level changes in healthcare.</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can work as sole practitioners or </a:t>
            </a:r>
            <a:r>
              <a:rPr lang="en-US" sz="1200" kern="100" dirty="0">
                <a:effectLst/>
                <a:latin typeface="Calibri" panose="020F0502020204030204" pitchFamily="34" charset="0"/>
                <a:ea typeface="Calibri" panose="020F0502020204030204" pitchFamily="34" charset="0"/>
                <a:cs typeface="Calibri" panose="020F0502020204030204" pitchFamily="34" charset="0"/>
              </a:rPr>
              <a:t>as part of a multidisciplinary team with allied health and medical professionals</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 They are often entrepreneurial and manage their own podiatry clinics as a successful business.</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Podiatrists work in sporting clubs, gyms, in management and leadership roles, university educators and research roles, and also in the corporate sector such as footwear companies. </a:t>
            </a:r>
            <a:endParaRPr lang="en-AU"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E0E8089C-6B62-4B13-A10C-3A68C1EBC961}" type="slidenum">
              <a:rPr lang="en-AU" smtClean="0"/>
              <a:t>12</a:t>
            </a:fld>
            <a:endParaRPr lang="en-AU"/>
          </a:p>
        </p:txBody>
      </p:sp>
    </p:spTree>
    <p:extLst>
      <p:ext uri="{BB962C8B-B14F-4D97-AF65-F5344CB8AC3E}">
        <p14:creationId xmlns:p14="http://schemas.microsoft.com/office/powerpoint/2010/main" val="1125976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57286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id="{587F8F47-A2AC-61C8-D0BD-1021F3EA4B2D}"/>
              </a:ext>
            </a:extLst>
          </p:cNvPr>
          <p:cNvSpPr>
            <a:spLocks noGrp="1"/>
          </p:cNvSpPr>
          <p:nvPr>
            <p:ph type="chart" sz="quarter" idx="15" hasCustomPrompt="1"/>
          </p:nvPr>
        </p:nvSpPr>
        <p:spPr>
          <a:xfrm>
            <a:off x="6330950" y="1716088"/>
            <a:ext cx="5273675" cy="4119562"/>
          </a:xfrm>
          <a:pattFill prst="pct5">
            <a:fgClr>
              <a:schemeClr val="tx1"/>
            </a:fgClr>
            <a:bgClr>
              <a:schemeClr val="bg1"/>
            </a:bgClr>
          </a:pattFill>
        </p:spPr>
        <p:txBody>
          <a:bodyPr anchor="ctr">
            <a:normAutofit/>
          </a:bodyPr>
          <a:lstStyle>
            <a:lvl1pPr marL="0" indent="0" algn="ctr">
              <a:buNone/>
              <a:defRPr sz="1800"/>
            </a:lvl1pPr>
          </a:lstStyle>
          <a:p>
            <a:r>
              <a:rPr lang="en-US" dirty="0"/>
              <a:t>Click to insert chart</a:t>
            </a:r>
          </a:p>
        </p:txBody>
      </p:sp>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5274204"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B4A5E57-30A1-2255-B115-BA9A8817E70D}"/>
              </a:ext>
            </a:extLst>
          </p:cNvPr>
          <p:cNvSpPr>
            <a:spLocks noGrp="1"/>
          </p:cNvSpPr>
          <p:nvPr>
            <p:ph type="body" sz="quarter" idx="12" hasCustomPrompt="1"/>
          </p:nvPr>
        </p:nvSpPr>
        <p:spPr>
          <a:xfrm>
            <a:off x="550863" y="1715911"/>
            <a:ext cx="5274204" cy="4120445"/>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6" name="Picture 5">
            <a:extLst>
              <a:ext uri="{FF2B5EF4-FFF2-40B4-BE49-F238E27FC236}">
                <a16:creationId xmlns:a16="http://schemas.microsoft.com/office/drawing/2014/main" id="{CBAE6218-D8B8-7D61-6CE9-51068571C5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1206974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ngle table">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11053762"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6" name="Table Placeholder 6">
            <a:extLst>
              <a:ext uri="{FF2B5EF4-FFF2-40B4-BE49-F238E27FC236}">
                <a16:creationId xmlns:a16="http://schemas.microsoft.com/office/drawing/2014/main" id="{1DB90062-1D72-3CAE-B724-F26AE41F2A1B}"/>
              </a:ext>
            </a:extLst>
          </p:cNvPr>
          <p:cNvSpPr>
            <a:spLocks noGrp="1"/>
          </p:cNvSpPr>
          <p:nvPr>
            <p:ph type="tbl" sz="quarter" idx="16" hasCustomPrompt="1"/>
          </p:nvPr>
        </p:nvSpPr>
        <p:spPr>
          <a:xfrm>
            <a:off x="550864" y="1716088"/>
            <a:ext cx="11053762" cy="4119562"/>
          </a:xfrm>
          <a:pattFill prst="pct5">
            <a:fgClr>
              <a:schemeClr val="tx1"/>
            </a:fgClr>
            <a:bgClr>
              <a:schemeClr val="bg1"/>
            </a:bgClr>
          </a:pattFill>
        </p:spPr>
        <p:txBody>
          <a:bodyPr anchor="ctr">
            <a:normAutofit/>
          </a:bodyPr>
          <a:lstStyle>
            <a:lvl1pPr marL="0" indent="0" algn="ctr">
              <a:buNone/>
              <a:defRPr sz="1800"/>
            </a:lvl1pPr>
          </a:lstStyle>
          <a:p>
            <a:r>
              <a:rPr lang="en-US" dirty="0"/>
              <a:t>Click to insert table</a:t>
            </a:r>
          </a:p>
        </p:txBody>
      </p:sp>
      <p:pic>
        <p:nvPicPr>
          <p:cNvPr id="5" name="Picture 4">
            <a:extLst>
              <a:ext uri="{FF2B5EF4-FFF2-40B4-BE49-F238E27FC236}">
                <a16:creationId xmlns:a16="http://schemas.microsoft.com/office/drawing/2014/main" id="{94BE356B-7414-F879-1013-A31E8A26B39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2140001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 column + 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400636F9-93F6-A8E0-9FB2-2850E0E47B5A}"/>
              </a:ext>
            </a:extLst>
          </p:cNvPr>
          <p:cNvSpPr>
            <a:spLocks noGrp="1"/>
          </p:cNvSpPr>
          <p:nvPr>
            <p:ph type="tbl" sz="quarter" idx="16" hasCustomPrompt="1"/>
          </p:nvPr>
        </p:nvSpPr>
        <p:spPr>
          <a:xfrm>
            <a:off x="6330950" y="1716088"/>
            <a:ext cx="5273675" cy="4119562"/>
          </a:xfrm>
          <a:pattFill prst="pct5">
            <a:fgClr>
              <a:schemeClr val="tx1"/>
            </a:fgClr>
            <a:bgClr>
              <a:schemeClr val="bg1"/>
            </a:bgClr>
          </a:pattFill>
        </p:spPr>
        <p:txBody>
          <a:bodyPr anchor="ctr">
            <a:normAutofit/>
          </a:bodyPr>
          <a:lstStyle>
            <a:lvl1pPr marL="0" indent="0" algn="ctr">
              <a:buNone/>
              <a:defRPr sz="1800"/>
            </a:lvl1pPr>
          </a:lstStyle>
          <a:p>
            <a:r>
              <a:rPr lang="en-US" dirty="0"/>
              <a:t>Click to insert table</a:t>
            </a:r>
          </a:p>
        </p:txBody>
      </p:sp>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5274204"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B4A5E57-30A1-2255-B115-BA9A8817E70D}"/>
              </a:ext>
            </a:extLst>
          </p:cNvPr>
          <p:cNvSpPr>
            <a:spLocks noGrp="1"/>
          </p:cNvSpPr>
          <p:nvPr>
            <p:ph type="body" sz="quarter" idx="12" hasCustomPrompt="1"/>
          </p:nvPr>
        </p:nvSpPr>
        <p:spPr>
          <a:xfrm>
            <a:off x="550863" y="1715911"/>
            <a:ext cx="5274204" cy="4120445"/>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6" name="Picture 5">
            <a:extLst>
              <a:ext uri="{FF2B5EF4-FFF2-40B4-BE49-F238E27FC236}">
                <a16:creationId xmlns:a16="http://schemas.microsoft.com/office/drawing/2014/main" id="{7B6F92ED-BB4D-A270-DAE6-B901B290E8F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7024514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2 images right">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6096000" y="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7" name="Picture Placeholder 6">
            <a:extLst>
              <a:ext uri="{FF2B5EF4-FFF2-40B4-BE49-F238E27FC236}">
                <a16:creationId xmlns:a16="http://schemas.microsoft.com/office/drawing/2014/main" id="{F0E316B9-9F08-4A6F-B7CA-2B5EDC1BDF4B}"/>
              </a:ext>
            </a:extLst>
          </p:cNvPr>
          <p:cNvSpPr>
            <a:spLocks noGrp="1"/>
          </p:cNvSpPr>
          <p:nvPr>
            <p:ph type="pic" sz="quarter" idx="13" hasCustomPrompt="1"/>
          </p:nvPr>
        </p:nvSpPr>
        <p:spPr>
          <a:xfrm>
            <a:off x="6096000" y="342900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5" name="Text Placeholder 5">
            <a:extLst>
              <a:ext uri="{FF2B5EF4-FFF2-40B4-BE49-F238E27FC236}">
                <a16:creationId xmlns:a16="http://schemas.microsoft.com/office/drawing/2014/main" id="{9F7A0C9C-741F-97D1-D41D-55A18B665946}"/>
              </a:ext>
            </a:extLst>
          </p:cNvPr>
          <p:cNvSpPr>
            <a:spLocks noGrp="1"/>
          </p:cNvSpPr>
          <p:nvPr>
            <p:ph type="body" sz="quarter" idx="11" hasCustomPrompt="1"/>
          </p:nvPr>
        </p:nvSpPr>
        <p:spPr>
          <a:xfrm>
            <a:off x="550863" y="1513556"/>
            <a:ext cx="4958115"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2F8DF2A0-E0CB-9451-4E93-FDA523A461AD}"/>
              </a:ext>
            </a:extLst>
          </p:cNvPr>
          <p:cNvSpPr>
            <a:spLocks noGrp="1"/>
          </p:cNvSpPr>
          <p:nvPr>
            <p:ph type="body" sz="quarter" idx="14" hasCustomPrompt="1"/>
          </p:nvPr>
        </p:nvSpPr>
        <p:spPr>
          <a:xfrm>
            <a:off x="550863" y="2278868"/>
            <a:ext cx="4958115" cy="332042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8" name="Picture 7">
            <a:extLst>
              <a:ext uri="{FF2B5EF4-FFF2-40B4-BE49-F238E27FC236}">
                <a16:creationId xmlns:a16="http://schemas.microsoft.com/office/drawing/2014/main" id="{3C4B97C9-C70E-CFC2-E07A-1AF93491B24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0863" y="5921050"/>
            <a:ext cx="765632" cy="532297"/>
          </a:xfrm>
          <a:prstGeom prst="rect">
            <a:avLst/>
          </a:prstGeom>
        </p:spPr>
      </p:pic>
    </p:spTree>
    <p:extLst>
      <p:ext uri="{BB962C8B-B14F-4D97-AF65-F5344CB8AC3E}">
        <p14:creationId xmlns:p14="http://schemas.microsoft.com/office/powerpoint/2010/main" val="17459129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2 images left">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0" y="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7" name="Picture Placeholder 6">
            <a:extLst>
              <a:ext uri="{FF2B5EF4-FFF2-40B4-BE49-F238E27FC236}">
                <a16:creationId xmlns:a16="http://schemas.microsoft.com/office/drawing/2014/main" id="{F0E316B9-9F08-4A6F-B7CA-2B5EDC1BDF4B}"/>
              </a:ext>
            </a:extLst>
          </p:cNvPr>
          <p:cNvSpPr>
            <a:spLocks noGrp="1"/>
          </p:cNvSpPr>
          <p:nvPr>
            <p:ph type="pic" sz="quarter" idx="13" hasCustomPrompt="1"/>
          </p:nvPr>
        </p:nvSpPr>
        <p:spPr>
          <a:xfrm>
            <a:off x="0" y="342900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5" name="Text Placeholder 5">
            <a:extLst>
              <a:ext uri="{FF2B5EF4-FFF2-40B4-BE49-F238E27FC236}">
                <a16:creationId xmlns:a16="http://schemas.microsoft.com/office/drawing/2014/main" id="{9F7A0C9C-741F-97D1-D41D-55A18B665946}"/>
              </a:ext>
            </a:extLst>
          </p:cNvPr>
          <p:cNvSpPr>
            <a:spLocks noGrp="1"/>
          </p:cNvSpPr>
          <p:nvPr>
            <p:ph type="body" sz="quarter" idx="11" hasCustomPrompt="1"/>
          </p:nvPr>
        </p:nvSpPr>
        <p:spPr>
          <a:xfrm>
            <a:off x="6646510" y="1513556"/>
            <a:ext cx="4958115"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2F8DF2A0-E0CB-9451-4E93-FDA523A461AD}"/>
              </a:ext>
            </a:extLst>
          </p:cNvPr>
          <p:cNvSpPr>
            <a:spLocks noGrp="1"/>
          </p:cNvSpPr>
          <p:nvPr>
            <p:ph type="body" sz="quarter" idx="14" hasCustomPrompt="1"/>
          </p:nvPr>
        </p:nvSpPr>
        <p:spPr>
          <a:xfrm>
            <a:off x="6646510" y="2278868"/>
            <a:ext cx="4958115" cy="332042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8" name="Picture 7">
            <a:extLst>
              <a:ext uri="{FF2B5EF4-FFF2-40B4-BE49-F238E27FC236}">
                <a16:creationId xmlns:a16="http://schemas.microsoft.com/office/drawing/2014/main" id="{4A4275D7-87CB-E603-4B2C-E454A80162E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16480529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loured text with side pull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1FE2F1-86FF-53A8-E4A7-99A9E7029EE8}"/>
              </a:ext>
            </a:extLst>
          </p:cNvPr>
          <p:cNvSpPr/>
          <p:nvPr userDrawn="1"/>
        </p:nvSpPr>
        <p:spPr>
          <a:xfrm>
            <a:off x="0" y="0"/>
            <a:ext cx="7810500" cy="4686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0CD66E5-D250-27F0-AD24-5D52F3DAB91E}"/>
              </a:ext>
            </a:extLst>
          </p:cNvPr>
          <p:cNvSpPr/>
          <p:nvPr userDrawn="1"/>
        </p:nvSpPr>
        <p:spPr>
          <a:xfrm>
            <a:off x="0" y="4686300"/>
            <a:ext cx="7810500" cy="2171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5">
            <a:extLst>
              <a:ext uri="{FF2B5EF4-FFF2-40B4-BE49-F238E27FC236}">
                <a16:creationId xmlns:a16="http://schemas.microsoft.com/office/drawing/2014/main" id="{18D0153F-2A9A-4748-502E-B099E4D8B020}"/>
              </a:ext>
            </a:extLst>
          </p:cNvPr>
          <p:cNvSpPr>
            <a:spLocks noGrp="1"/>
          </p:cNvSpPr>
          <p:nvPr>
            <p:ph type="body" sz="quarter" idx="11" hasCustomPrompt="1"/>
          </p:nvPr>
        </p:nvSpPr>
        <p:spPr>
          <a:xfrm>
            <a:off x="550862" y="549275"/>
            <a:ext cx="6719181"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2695C862-B0EC-9B7F-9A12-B64F7582C758}"/>
              </a:ext>
            </a:extLst>
          </p:cNvPr>
          <p:cNvSpPr>
            <a:spLocks noGrp="1"/>
          </p:cNvSpPr>
          <p:nvPr>
            <p:ph type="body" sz="quarter" idx="12" hasCustomPrompt="1"/>
          </p:nvPr>
        </p:nvSpPr>
        <p:spPr>
          <a:xfrm>
            <a:off x="550862" y="1314587"/>
            <a:ext cx="6719181" cy="281714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7" name="Text Placeholder 5">
            <a:extLst>
              <a:ext uri="{FF2B5EF4-FFF2-40B4-BE49-F238E27FC236}">
                <a16:creationId xmlns:a16="http://schemas.microsoft.com/office/drawing/2014/main" id="{48F4214E-F9C3-7B63-FF65-163B0054526E}"/>
              </a:ext>
            </a:extLst>
          </p:cNvPr>
          <p:cNvSpPr>
            <a:spLocks noGrp="1"/>
          </p:cNvSpPr>
          <p:nvPr>
            <p:ph type="body" sz="quarter" idx="13" hasCustomPrompt="1"/>
          </p:nvPr>
        </p:nvSpPr>
        <p:spPr>
          <a:xfrm>
            <a:off x="8361363" y="0"/>
            <a:ext cx="3243262" cy="6857997"/>
          </a:xfrm>
        </p:spPr>
        <p:txBody>
          <a:bodyPr anchor="ctr">
            <a:normAutofit/>
          </a:bodyPr>
          <a:lstStyle>
            <a:lvl1pPr marL="0" indent="0">
              <a:buNone/>
              <a:defRPr sz="2400" b="0" i="1">
                <a:solidFill>
                  <a:schemeClr val="tx1"/>
                </a:solidFill>
              </a:defRPr>
            </a:lvl1pPr>
          </a:lstStyle>
          <a:p>
            <a:pPr lvl="0"/>
            <a:r>
              <a:rPr lang="en-GB" dirty="0"/>
              <a:t>Insert </a:t>
            </a:r>
            <a:r>
              <a:rPr lang="en-GB" dirty="0" err="1"/>
              <a:t>pullout</a:t>
            </a:r>
            <a:r>
              <a:rPr lang="en-GB" dirty="0"/>
              <a:t> text here</a:t>
            </a:r>
            <a:endParaRPr lang="en-US" dirty="0"/>
          </a:p>
        </p:txBody>
      </p:sp>
      <p:sp>
        <p:nvSpPr>
          <p:cNvPr id="9" name="Text Placeholder 5">
            <a:extLst>
              <a:ext uri="{FF2B5EF4-FFF2-40B4-BE49-F238E27FC236}">
                <a16:creationId xmlns:a16="http://schemas.microsoft.com/office/drawing/2014/main" id="{91F8A559-8E80-F227-1352-602F25BF2F70}"/>
              </a:ext>
            </a:extLst>
          </p:cNvPr>
          <p:cNvSpPr>
            <a:spLocks noGrp="1"/>
          </p:cNvSpPr>
          <p:nvPr>
            <p:ph type="body" sz="quarter" idx="14" hasCustomPrompt="1"/>
          </p:nvPr>
        </p:nvSpPr>
        <p:spPr>
          <a:xfrm>
            <a:off x="1986843" y="5116775"/>
            <a:ext cx="5283199" cy="1310749"/>
          </a:xfrm>
        </p:spPr>
        <p:txBody>
          <a:bodyPr anchor="ctr">
            <a:normAutofit/>
          </a:bodyPr>
          <a:lstStyle>
            <a:lvl1pPr marL="0" indent="0">
              <a:buNone/>
              <a:defRPr sz="1600" b="0">
                <a:solidFill>
                  <a:schemeClr val="bg1"/>
                </a:solidFill>
              </a:defRPr>
            </a:lvl1pPr>
          </a:lstStyle>
          <a:p>
            <a:pPr lvl="0"/>
            <a:r>
              <a:rPr lang="en-GB" dirty="0"/>
              <a:t>Insert copy here</a:t>
            </a:r>
            <a:endParaRPr lang="en-US" dirty="0"/>
          </a:p>
        </p:txBody>
      </p:sp>
      <p:pic>
        <p:nvPicPr>
          <p:cNvPr id="10" name="Picture 9">
            <a:extLst>
              <a:ext uri="{FF2B5EF4-FFF2-40B4-BE49-F238E27FC236}">
                <a16:creationId xmlns:a16="http://schemas.microsoft.com/office/drawing/2014/main" id="{67691715-751F-EDEE-AA5E-9E5E04F7D6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06910" y="5116775"/>
            <a:ext cx="901375" cy="1310749"/>
          </a:xfrm>
          <a:prstGeom prst="rect">
            <a:avLst/>
          </a:prstGeom>
        </p:spPr>
      </p:pic>
      <p:pic>
        <p:nvPicPr>
          <p:cNvPr id="6" name="Picture 5">
            <a:extLst>
              <a:ext uri="{FF2B5EF4-FFF2-40B4-BE49-F238E27FC236}">
                <a16:creationId xmlns:a16="http://schemas.microsoft.com/office/drawing/2014/main" id="{670F9AEE-D5E0-1A1B-9010-72EF98380A7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42419964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loured text with side pull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CD66E5-D250-27F0-AD24-5D52F3DAB91E}"/>
              </a:ext>
            </a:extLst>
          </p:cNvPr>
          <p:cNvSpPr/>
          <p:nvPr userDrawn="1"/>
        </p:nvSpPr>
        <p:spPr>
          <a:xfrm>
            <a:off x="0" y="4686300"/>
            <a:ext cx="7810500" cy="21717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B1FE2F1-86FF-53A8-E4A7-99A9E7029EE8}"/>
              </a:ext>
            </a:extLst>
          </p:cNvPr>
          <p:cNvSpPr/>
          <p:nvPr userDrawn="1"/>
        </p:nvSpPr>
        <p:spPr>
          <a:xfrm>
            <a:off x="0" y="0"/>
            <a:ext cx="7810500" cy="46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EA9553E-063D-967A-2D78-6DA771527D8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06989" y="5116775"/>
            <a:ext cx="901217" cy="1310749"/>
          </a:xfrm>
          <a:prstGeom prst="rect">
            <a:avLst/>
          </a:prstGeom>
        </p:spPr>
      </p:pic>
      <p:sp>
        <p:nvSpPr>
          <p:cNvPr id="14" name="Text Placeholder 5">
            <a:extLst>
              <a:ext uri="{FF2B5EF4-FFF2-40B4-BE49-F238E27FC236}">
                <a16:creationId xmlns:a16="http://schemas.microsoft.com/office/drawing/2014/main" id="{45B68548-0D3D-6F7D-5004-E5EC3EF09833}"/>
              </a:ext>
            </a:extLst>
          </p:cNvPr>
          <p:cNvSpPr>
            <a:spLocks noGrp="1"/>
          </p:cNvSpPr>
          <p:nvPr>
            <p:ph type="body" sz="quarter" idx="11" hasCustomPrompt="1"/>
          </p:nvPr>
        </p:nvSpPr>
        <p:spPr>
          <a:xfrm>
            <a:off x="550862" y="549275"/>
            <a:ext cx="6719181" cy="621623"/>
          </a:xfrm>
        </p:spPr>
        <p:txBody>
          <a:bodyPr>
            <a:normAutofit/>
          </a:bodyPr>
          <a:lstStyle>
            <a:lvl1pPr marL="0" indent="0">
              <a:buNone/>
              <a:defRPr sz="3200" b="1">
                <a:solidFill>
                  <a:schemeClr val="bg1"/>
                </a:solidFill>
              </a:defRPr>
            </a:lvl1pPr>
          </a:lstStyle>
          <a:p>
            <a:pPr lvl="0"/>
            <a:r>
              <a:rPr lang="en-GB" dirty="0"/>
              <a:t>Insert title here</a:t>
            </a:r>
            <a:endParaRPr lang="en-US" dirty="0"/>
          </a:p>
        </p:txBody>
      </p:sp>
      <p:sp>
        <p:nvSpPr>
          <p:cNvPr id="15" name="Text Placeholder 5">
            <a:extLst>
              <a:ext uri="{FF2B5EF4-FFF2-40B4-BE49-F238E27FC236}">
                <a16:creationId xmlns:a16="http://schemas.microsoft.com/office/drawing/2014/main" id="{90E5DA89-C0C2-8E61-0FD8-045B1ECFB823}"/>
              </a:ext>
            </a:extLst>
          </p:cNvPr>
          <p:cNvSpPr>
            <a:spLocks noGrp="1"/>
          </p:cNvSpPr>
          <p:nvPr>
            <p:ph type="body" sz="quarter" idx="12" hasCustomPrompt="1"/>
          </p:nvPr>
        </p:nvSpPr>
        <p:spPr>
          <a:xfrm>
            <a:off x="550862" y="1314587"/>
            <a:ext cx="6719181" cy="281714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6" name="Text Placeholder 5">
            <a:extLst>
              <a:ext uri="{FF2B5EF4-FFF2-40B4-BE49-F238E27FC236}">
                <a16:creationId xmlns:a16="http://schemas.microsoft.com/office/drawing/2014/main" id="{C819CDBE-D677-812A-BED5-A5C861E29B23}"/>
              </a:ext>
            </a:extLst>
          </p:cNvPr>
          <p:cNvSpPr>
            <a:spLocks noGrp="1"/>
          </p:cNvSpPr>
          <p:nvPr>
            <p:ph type="body" sz="quarter" idx="13" hasCustomPrompt="1"/>
          </p:nvPr>
        </p:nvSpPr>
        <p:spPr>
          <a:xfrm>
            <a:off x="8361363" y="0"/>
            <a:ext cx="3243262" cy="6857997"/>
          </a:xfrm>
        </p:spPr>
        <p:txBody>
          <a:bodyPr anchor="ctr">
            <a:normAutofit/>
          </a:bodyPr>
          <a:lstStyle>
            <a:lvl1pPr marL="0" indent="0">
              <a:buNone/>
              <a:defRPr sz="2400" b="0" i="1">
                <a:solidFill>
                  <a:schemeClr val="accent3"/>
                </a:solidFill>
              </a:defRPr>
            </a:lvl1pPr>
          </a:lstStyle>
          <a:p>
            <a:pPr lvl="0"/>
            <a:r>
              <a:rPr lang="en-GB" dirty="0"/>
              <a:t>Insert </a:t>
            </a:r>
            <a:r>
              <a:rPr lang="en-GB" dirty="0" err="1"/>
              <a:t>pullout</a:t>
            </a:r>
            <a:r>
              <a:rPr lang="en-GB" dirty="0"/>
              <a:t> text here</a:t>
            </a:r>
            <a:endParaRPr lang="en-US" dirty="0"/>
          </a:p>
        </p:txBody>
      </p:sp>
      <p:sp>
        <p:nvSpPr>
          <p:cNvPr id="17" name="Text Placeholder 5">
            <a:extLst>
              <a:ext uri="{FF2B5EF4-FFF2-40B4-BE49-F238E27FC236}">
                <a16:creationId xmlns:a16="http://schemas.microsoft.com/office/drawing/2014/main" id="{1C50527F-F2F3-C127-12EF-49EF68D58D0B}"/>
              </a:ext>
            </a:extLst>
          </p:cNvPr>
          <p:cNvSpPr>
            <a:spLocks noGrp="1"/>
          </p:cNvSpPr>
          <p:nvPr>
            <p:ph type="body" sz="quarter" idx="14" hasCustomPrompt="1"/>
          </p:nvPr>
        </p:nvSpPr>
        <p:spPr>
          <a:xfrm>
            <a:off x="1986843" y="5116775"/>
            <a:ext cx="5283199" cy="1310749"/>
          </a:xfrm>
        </p:spPr>
        <p:txBody>
          <a:bodyPr anchor="ctr">
            <a:normAutofit/>
          </a:bodyPr>
          <a:lstStyle>
            <a:lvl1pPr marL="0" indent="0">
              <a:buNone/>
              <a:defRPr sz="1600" b="0">
                <a:solidFill>
                  <a:schemeClr val="bg1"/>
                </a:solidFill>
              </a:defRPr>
            </a:lvl1pPr>
          </a:lstStyle>
          <a:p>
            <a:pPr lvl="0"/>
            <a:r>
              <a:rPr lang="en-GB" dirty="0"/>
              <a:t>Insert copy here</a:t>
            </a:r>
            <a:endParaRPr lang="en-US" dirty="0"/>
          </a:p>
        </p:txBody>
      </p:sp>
      <p:pic>
        <p:nvPicPr>
          <p:cNvPr id="4" name="Picture 3">
            <a:extLst>
              <a:ext uri="{FF2B5EF4-FFF2-40B4-BE49-F238E27FC236}">
                <a16:creationId xmlns:a16="http://schemas.microsoft.com/office/drawing/2014/main" id="{BA1FB84C-590D-12D1-672D-CDC476EB23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1594949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loured text with side pull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CD66E5-D250-27F0-AD24-5D52F3DAB91E}"/>
              </a:ext>
            </a:extLst>
          </p:cNvPr>
          <p:cNvSpPr/>
          <p:nvPr userDrawn="1"/>
        </p:nvSpPr>
        <p:spPr>
          <a:xfrm>
            <a:off x="0" y="4686300"/>
            <a:ext cx="7810500" cy="21717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B1FE2F1-86FF-53A8-E4A7-99A9E7029EE8}"/>
              </a:ext>
            </a:extLst>
          </p:cNvPr>
          <p:cNvSpPr/>
          <p:nvPr userDrawn="1"/>
        </p:nvSpPr>
        <p:spPr>
          <a:xfrm>
            <a:off x="0" y="0"/>
            <a:ext cx="7810500" cy="4686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DF2D14B-32B3-6BC7-7546-3D4F5FE1F9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06989" y="5116775"/>
            <a:ext cx="901217" cy="1310749"/>
          </a:xfrm>
          <a:prstGeom prst="rect">
            <a:avLst/>
          </a:prstGeom>
        </p:spPr>
      </p:pic>
      <p:sp>
        <p:nvSpPr>
          <p:cNvPr id="12" name="Text Placeholder 5">
            <a:extLst>
              <a:ext uri="{FF2B5EF4-FFF2-40B4-BE49-F238E27FC236}">
                <a16:creationId xmlns:a16="http://schemas.microsoft.com/office/drawing/2014/main" id="{FAA717FC-B479-0248-1A18-91F8DD34C2E4}"/>
              </a:ext>
            </a:extLst>
          </p:cNvPr>
          <p:cNvSpPr>
            <a:spLocks noGrp="1"/>
          </p:cNvSpPr>
          <p:nvPr>
            <p:ph type="body" sz="quarter" idx="11" hasCustomPrompt="1"/>
          </p:nvPr>
        </p:nvSpPr>
        <p:spPr>
          <a:xfrm>
            <a:off x="550862" y="549275"/>
            <a:ext cx="6719181" cy="621623"/>
          </a:xfrm>
        </p:spPr>
        <p:txBody>
          <a:bodyPr>
            <a:normAutofit/>
          </a:bodyPr>
          <a:lstStyle>
            <a:lvl1pPr marL="0" indent="0">
              <a:buNone/>
              <a:defRPr sz="3200" b="1">
                <a:solidFill>
                  <a:schemeClr val="accent1"/>
                </a:solidFill>
              </a:defRPr>
            </a:lvl1pPr>
          </a:lstStyle>
          <a:p>
            <a:pPr lvl="0"/>
            <a:r>
              <a:rPr lang="en-GB" dirty="0"/>
              <a:t>Insert title here</a:t>
            </a:r>
            <a:endParaRPr lang="en-US" dirty="0"/>
          </a:p>
        </p:txBody>
      </p:sp>
      <p:sp>
        <p:nvSpPr>
          <p:cNvPr id="13" name="Text Placeholder 5">
            <a:extLst>
              <a:ext uri="{FF2B5EF4-FFF2-40B4-BE49-F238E27FC236}">
                <a16:creationId xmlns:a16="http://schemas.microsoft.com/office/drawing/2014/main" id="{76E496B9-2D38-5843-2A8C-9F7DEAE22150}"/>
              </a:ext>
            </a:extLst>
          </p:cNvPr>
          <p:cNvSpPr>
            <a:spLocks noGrp="1"/>
          </p:cNvSpPr>
          <p:nvPr>
            <p:ph type="body" sz="quarter" idx="12" hasCustomPrompt="1"/>
          </p:nvPr>
        </p:nvSpPr>
        <p:spPr>
          <a:xfrm>
            <a:off x="550862" y="1314587"/>
            <a:ext cx="6719181" cy="281714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4" name="Text Placeholder 5">
            <a:extLst>
              <a:ext uri="{FF2B5EF4-FFF2-40B4-BE49-F238E27FC236}">
                <a16:creationId xmlns:a16="http://schemas.microsoft.com/office/drawing/2014/main" id="{B214809E-AF5A-69A1-2321-81F44ED20E93}"/>
              </a:ext>
            </a:extLst>
          </p:cNvPr>
          <p:cNvSpPr>
            <a:spLocks noGrp="1"/>
          </p:cNvSpPr>
          <p:nvPr>
            <p:ph type="body" sz="quarter" idx="13" hasCustomPrompt="1"/>
          </p:nvPr>
        </p:nvSpPr>
        <p:spPr>
          <a:xfrm>
            <a:off x="8361363" y="0"/>
            <a:ext cx="3243262" cy="6857997"/>
          </a:xfrm>
        </p:spPr>
        <p:txBody>
          <a:bodyPr anchor="ctr">
            <a:normAutofit/>
          </a:bodyPr>
          <a:lstStyle>
            <a:lvl1pPr marL="0" indent="0">
              <a:buNone/>
              <a:defRPr sz="2400" b="0" i="1">
                <a:solidFill>
                  <a:schemeClr val="accent1"/>
                </a:solidFill>
              </a:defRPr>
            </a:lvl1pPr>
          </a:lstStyle>
          <a:p>
            <a:pPr lvl="0"/>
            <a:r>
              <a:rPr lang="en-GB" dirty="0"/>
              <a:t>Insert </a:t>
            </a:r>
            <a:r>
              <a:rPr lang="en-GB" dirty="0" err="1"/>
              <a:t>pullout</a:t>
            </a:r>
            <a:r>
              <a:rPr lang="en-GB" dirty="0"/>
              <a:t> text here</a:t>
            </a:r>
            <a:endParaRPr lang="en-US" dirty="0"/>
          </a:p>
        </p:txBody>
      </p:sp>
      <p:sp>
        <p:nvSpPr>
          <p:cNvPr id="15" name="Text Placeholder 5">
            <a:extLst>
              <a:ext uri="{FF2B5EF4-FFF2-40B4-BE49-F238E27FC236}">
                <a16:creationId xmlns:a16="http://schemas.microsoft.com/office/drawing/2014/main" id="{AA2B886E-640D-29FC-E7D5-8FCF8F983418}"/>
              </a:ext>
            </a:extLst>
          </p:cNvPr>
          <p:cNvSpPr>
            <a:spLocks noGrp="1"/>
          </p:cNvSpPr>
          <p:nvPr>
            <p:ph type="body" sz="quarter" idx="14" hasCustomPrompt="1"/>
          </p:nvPr>
        </p:nvSpPr>
        <p:spPr>
          <a:xfrm>
            <a:off x="1986843" y="5116775"/>
            <a:ext cx="5283199" cy="1310749"/>
          </a:xfrm>
        </p:spPr>
        <p:txBody>
          <a:bodyPr anchor="ctr">
            <a:normAutofit/>
          </a:bodyPr>
          <a:lstStyle>
            <a:lvl1pPr marL="0" indent="0">
              <a:buNone/>
              <a:defRPr sz="1600" b="0">
                <a:solidFill>
                  <a:schemeClr val="bg1"/>
                </a:solidFill>
              </a:defRPr>
            </a:lvl1pPr>
          </a:lstStyle>
          <a:p>
            <a:pPr lvl="0"/>
            <a:r>
              <a:rPr lang="en-GB" dirty="0"/>
              <a:t>Insert copy here</a:t>
            </a:r>
            <a:endParaRPr lang="en-US" dirty="0"/>
          </a:p>
        </p:txBody>
      </p:sp>
      <p:pic>
        <p:nvPicPr>
          <p:cNvPr id="4" name="Picture 3">
            <a:extLst>
              <a:ext uri="{FF2B5EF4-FFF2-40B4-BE49-F238E27FC236}">
                <a16:creationId xmlns:a16="http://schemas.microsoft.com/office/drawing/2014/main" id="{2A8E0311-CF6B-DF98-9141-6C2D58761F7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20118308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ong intro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4B8AF6-8AA9-E6E8-3821-921E3A7E445D}"/>
              </a:ext>
            </a:extLst>
          </p:cNvPr>
          <p:cNvSpPr/>
          <p:nvPr userDrawn="1"/>
        </p:nvSpPr>
        <p:spPr>
          <a:xfrm>
            <a:off x="5299788" y="1548882"/>
            <a:ext cx="6892212" cy="37602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1548882"/>
            <a:ext cx="5299788" cy="3760236"/>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6" name="Text Placeholder 5">
            <a:extLst>
              <a:ext uri="{FF2B5EF4-FFF2-40B4-BE49-F238E27FC236}">
                <a16:creationId xmlns:a16="http://schemas.microsoft.com/office/drawing/2014/main" id="{09AF0169-0C48-E0AC-C48C-C41E4949DCEA}"/>
              </a:ext>
            </a:extLst>
          </p:cNvPr>
          <p:cNvSpPr>
            <a:spLocks noGrp="1"/>
          </p:cNvSpPr>
          <p:nvPr>
            <p:ph type="body" sz="quarter" idx="11" hasCustomPrompt="1"/>
          </p:nvPr>
        </p:nvSpPr>
        <p:spPr>
          <a:xfrm>
            <a:off x="6096001" y="2379994"/>
            <a:ext cx="5508624"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12" name="Text Placeholder 5">
            <a:extLst>
              <a:ext uri="{FF2B5EF4-FFF2-40B4-BE49-F238E27FC236}">
                <a16:creationId xmlns:a16="http://schemas.microsoft.com/office/drawing/2014/main" id="{EC84EBFB-78AC-F46F-3450-2083BF9B0FF4}"/>
              </a:ext>
            </a:extLst>
          </p:cNvPr>
          <p:cNvSpPr>
            <a:spLocks noGrp="1"/>
          </p:cNvSpPr>
          <p:nvPr>
            <p:ph type="body" sz="quarter" idx="12" hasCustomPrompt="1"/>
          </p:nvPr>
        </p:nvSpPr>
        <p:spPr>
          <a:xfrm>
            <a:off x="6096001" y="3145307"/>
            <a:ext cx="5508624" cy="1665232"/>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pic>
        <p:nvPicPr>
          <p:cNvPr id="3" name="Picture 2">
            <a:extLst>
              <a:ext uri="{FF2B5EF4-FFF2-40B4-BE49-F238E27FC236}">
                <a16:creationId xmlns:a16="http://schemas.microsoft.com/office/drawing/2014/main" id="{520340F5-71EC-1091-AE11-A6F4B9E256A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2414184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loured text + pullout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D70895-E58C-8622-3E0D-A6266FDE7C87}"/>
              </a:ext>
            </a:extLst>
          </p:cNvPr>
          <p:cNvSpPr/>
          <p:nvPr userDrawn="1"/>
        </p:nvSpPr>
        <p:spPr>
          <a:xfrm>
            <a:off x="6096000" y="4651512"/>
            <a:ext cx="6096000" cy="2206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6096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CF926B5C-8AB7-CD58-8366-91C6B3884632}"/>
              </a:ext>
            </a:extLst>
          </p:cNvPr>
          <p:cNvSpPr/>
          <p:nvPr userDrawn="1"/>
        </p:nvSpPr>
        <p:spPr>
          <a:xfrm>
            <a:off x="6096000" y="-1"/>
            <a:ext cx="6096000" cy="46515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5">
            <a:extLst>
              <a:ext uri="{FF2B5EF4-FFF2-40B4-BE49-F238E27FC236}">
                <a16:creationId xmlns:a16="http://schemas.microsoft.com/office/drawing/2014/main" id="{533D661A-B413-A5B3-9373-C770426F70A2}"/>
              </a:ext>
            </a:extLst>
          </p:cNvPr>
          <p:cNvSpPr>
            <a:spLocks noGrp="1"/>
          </p:cNvSpPr>
          <p:nvPr>
            <p:ph type="body" sz="quarter" idx="11" hasCustomPrompt="1"/>
          </p:nvPr>
        </p:nvSpPr>
        <p:spPr>
          <a:xfrm>
            <a:off x="6716890" y="844705"/>
            <a:ext cx="4887736"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2BD4CF08-89B0-B809-D37D-D3A0EB120436}"/>
              </a:ext>
            </a:extLst>
          </p:cNvPr>
          <p:cNvSpPr>
            <a:spLocks noGrp="1"/>
          </p:cNvSpPr>
          <p:nvPr>
            <p:ph type="body" sz="quarter" idx="12" hasCustomPrompt="1"/>
          </p:nvPr>
        </p:nvSpPr>
        <p:spPr>
          <a:xfrm>
            <a:off x="6716890" y="1610017"/>
            <a:ext cx="4887736" cy="262331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8" name="Text Placeholder 5">
            <a:extLst>
              <a:ext uri="{FF2B5EF4-FFF2-40B4-BE49-F238E27FC236}">
                <a16:creationId xmlns:a16="http://schemas.microsoft.com/office/drawing/2014/main" id="{0211E99D-CFC9-1391-2D99-DCD33D7FC588}"/>
              </a:ext>
            </a:extLst>
          </p:cNvPr>
          <p:cNvSpPr>
            <a:spLocks noGrp="1"/>
          </p:cNvSpPr>
          <p:nvPr>
            <p:ph type="body" sz="quarter" idx="13" hasCustomPrompt="1"/>
          </p:nvPr>
        </p:nvSpPr>
        <p:spPr>
          <a:xfrm>
            <a:off x="6716890" y="4651510"/>
            <a:ext cx="4887736" cy="2206487"/>
          </a:xfrm>
        </p:spPr>
        <p:txBody>
          <a:bodyPr anchor="ctr">
            <a:normAutofit/>
          </a:bodyPr>
          <a:lstStyle>
            <a:lvl1pPr marL="0" indent="0">
              <a:buNone/>
              <a:defRPr sz="2400" b="0" i="1">
                <a:solidFill>
                  <a:schemeClr val="accent3"/>
                </a:solidFill>
              </a:defRPr>
            </a:lvl1pPr>
          </a:lstStyle>
          <a:p>
            <a:pPr lvl="0"/>
            <a:r>
              <a:rPr lang="en-GB" dirty="0"/>
              <a:t>Insert </a:t>
            </a:r>
            <a:r>
              <a:rPr lang="en-GB" dirty="0" err="1"/>
              <a:t>pullout</a:t>
            </a:r>
            <a:r>
              <a:rPr lang="en-GB" dirty="0"/>
              <a:t> text here</a:t>
            </a:r>
            <a:endParaRPr lang="en-US" dirty="0"/>
          </a:p>
        </p:txBody>
      </p:sp>
    </p:spTree>
    <p:extLst>
      <p:ext uri="{BB962C8B-B14F-4D97-AF65-F5344CB8AC3E}">
        <p14:creationId xmlns:p14="http://schemas.microsoft.com/office/powerpoint/2010/main" val="28186065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 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57DEB9-029A-DB12-1230-25C5141BA080}"/>
              </a:ext>
            </a:extLst>
          </p:cNvPr>
          <p:cNvSpPr/>
          <p:nvPr userDrawn="1"/>
        </p:nvSpPr>
        <p:spPr>
          <a:xfrm>
            <a:off x="0" y="0"/>
            <a:ext cx="298994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green background&#10;&#10;Description automatically generated">
            <a:extLst>
              <a:ext uri="{FF2B5EF4-FFF2-40B4-BE49-F238E27FC236}">
                <a16:creationId xmlns:a16="http://schemas.microsoft.com/office/drawing/2014/main" id="{CC052E76-7704-9D78-4A8D-845040A03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262" r="43214"/>
          <a:stretch/>
        </p:blipFill>
        <p:spPr>
          <a:xfrm>
            <a:off x="-1" y="4302"/>
            <a:ext cx="2989944" cy="6849393"/>
          </a:xfrm>
          <a:prstGeom prst="rect">
            <a:avLst/>
          </a:prstGeom>
        </p:spPr>
      </p:pic>
      <p:pic>
        <p:nvPicPr>
          <p:cNvPr id="5" name="Picture 4">
            <a:extLst>
              <a:ext uri="{FF2B5EF4-FFF2-40B4-BE49-F238E27FC236}">
                <a16:creationId xmlns:a16="http://schemas.microsoft.com/office/drawing/2014/main" id="{3C31BCAA-87AD-63AF-AA54-6C9B58F06F2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939705" y="6106063"/>
            <a:ext cx="765550" cy="532297"/>
          </a:xfrm>
          <a:prstGeom prst="rect">
            <a:avLst/>
          </a:prstGeom>
        </p:spPr>
      </p:pic>
      <p:pic>
        <p:nvPicPr>
          <p:cNvPr id="3" name="Graphic 2">
            <a:extLst>
              <a:ext uri="{FF2B5EF4-FFF2-40B4-BE49-F238E27FC236}">
                <a16:creationId xmlns:a16="http://schemas.microsoft.com/office/drawing/2014/main" id="{041DBD4B-13DE-8FA6-1B9F-765DDCAEF04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7421" y="5898731"/>
            <a:ext cx="1076698" cy="866252"/>
          </a:xfrm>
          <a:prstGeom prst="rect">
            <a:avLst/>
          </a:prstGeom>
        </p:spPr>
      </p:pic>
      <p:sp>
        <p:nvSpPr>
          <p:cNvPr id="7" name="Text Placeholder 8">
            <a:extLst>
              <a:ext uri="{FF2B5EF4-FFF2-40B4-BE49-F238E27FC236}">
                <a16:creationId xmlns:a16="http://schemas.microsoft.com/office/drawing/2014/main" id="{4CC6C048-9405-44F4-91A6-B2C503BB250F}"/>
              </a:ext>
            </a:extLst>
          </p:cNvPr>
          <p:cNvSpPr>
            <a:spLocks noGrp="1"/>
          </p:cNvSpPr>
          <p:nvPr>
            <p:ph type="body" sz="quarter" idx="10" hasCustomPrompt="1"/>
          </p:nvPr>
        </p:nvSpPr>
        <p:spPr>
          <a:xfrm>
            <a:off x="347663" y="667884"/>
            <a:ext cx="2352675" cy="1958975"/>
          </a:xfrm>
        </p:spPr>
        <p:txBody>
          <a:bodyPr>
            <a:normAutofit/>
          </a:bodyPr>
          <a:lstStyle>
            <a:lvl1pPr marL="0" indent="0">
              <a:buNone/>
              <a:defRPr sz="4000" b="1">
                <a:solidFill>
                  <a:schemeClr val="bg1"/>
                </a:solidFill>
              </a:defRPr>
            </a:lvl1pPr>
          </a:lstStyle>
          <a:p>
            <a:pPr lvl="0"/>
            <a:r>
              <a:rPr lang="en-GB" dirty="0"/>
              <a:t>Insert title here</a:t>
            </a:r>
            <a:endParaRPr lang="en-US" dirty="0"/>
          </a:p>
        </p:txBody>
      </p:sp>
      <p:sp>
        <p:nvSpPr>
          <p:cNvPr id="8" name="Text Placeholder 10">
            <a:extLst>
              <a:ext uri="{FF2B5EF4-FFF2-40B4-BE49-F238E27FC236}">
                <a16:creationId xmlns:a16="http://schemas.microsoft.com/office/drawing/2014/main" id="{A09F9BD1-17C9-45F8-D042-5094CD8AB725}"/>
              </a:ext>
            </a:extLst>
          </p:cNvPr>
          <p:cNvSpPr>
            <a:spLocks noGrp="1"/>
          </p:cNvSpPr>
          <p:nvPr>
            <p:ph type="body" sz="quarter" idx="11" hasCustomPrompt="1"/>
          </p:nvPr>
        </p:nvSpPr>
        <p:spPr>
          <a:xfrm>
            <a:off x="3550221" y="667884"/>
            <a:ext cx="7983537" cy="5616575"/>
          </a:xfrm>
        </p:spPr>
        <p:txBody>
          <a:bodyPr>
            <a:normAutofit/>
          </a:bodyPr>
          <a:lstStyle>
            <a:lvl1pPr marL="0" indent="0">
              <a:buNone/>
              <a:defRPr sz="1800">
                <a:solidFill>
                  <a:schemeClr val="tx1"/>
                </a:solidFill>
              </a:defRPr>
            </a:lvl1pPr>
          </a:lstStyle>
          <a:p>
            <a:pPr lvl="0"/>
            <a:r>
              <a:rPr lang="en-GB" dirty="0"/>
              <a:t>Insert text here</a:t>
            </a:r>
            <a:endParaRPr lang="en-US" dirty="0"/>
          </a:p>
        </p:txBody>
      </p:sp>
    </p:spTree>
    <p:extLst>
      <p:ext uri="{BB962C8B-B14F-4D97-AF65-F5344CB8AC3E}">
        <p14:creationId xmlns:p14="http://schemas.microsoft.com/office/powerpoint/2010/main" val="3185792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loured text + pullout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D70895-E58C-8622-3E0D-A6266FDE7C87}"/>
              </a:ext>
            </a:extLst>
          </p:cNvPr>
          <p:cNvSpPr/>
          <p:nvPr userDrawn="1"/>
        </p:nvSpPr>
        <p:spPr>
          <a:xfrm>
            <a:off x="6096000" y="4651512"/>
            <a:ext cx="6096000" cy="2206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6096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CF926B5C-8AB7-CD58-8366-91C6B3884632}"/>
              </a:ext>
            </a:extLst>
          </p:cNvPr>
          <p:cNvSpPr/>
          <p:nvPr userDrawn="1"/>
        </p:nvSpPr>
        <p:spPr>
          <a:xfrm>
            <a:off x="6096000" y="-1"/>
            <a:ext cx="6096000" cy="46515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5">
            <a:extLst>
              <a:ext uri="{FF2B5EF4-FFF2-40B4-BE49-F238E27FC236}">
                <a16:creationId xmlns:a16="http://schemas.microsoft.com/office/drawing/2014/main" id="{533D661A-B413-A5B3-9373-C770426F70A2}"/>
              </a:ext>
            </a:extLst>
          </p:cNvPr>
          <p:cNvSpPr>
            <a:spLocks noGrp="1"/>
          </p:cNvSpPr>
          <p:nvPr>
            <p:ph type="body" sz="quarter" idx="11" hasCustomPrompt="1"/>
          </p:nvPr>
        </p:nvSpPr>
        <p:spPr>
          <a:xfrm>
            <a:off x="6716890" y="844705"/>
            <a:ext cx="4887736" cy="621623"/>
          </a:xfrm>
        </p:spPr>
        <p:txBody>
          <a:bodyPr>
            <a:normAutofit/>
          </a:bodyPr>
          <a:lstStyle>
            <a:lvl1pPr marL="0" indent="0">
              <a:buNone/>
              <a:defRPr sz="3200" b="1">
                <a:solidFill>
                  <a:schemeClr val="bg1"/>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2BD4CF08-89B0-B809-D37D-D3A0EB120436}"/>
              </a:ext>
            </a:extLst>
          </p:cNvPr>
          <p:cNvSpPr>
            <a:spLocks noGrp="1"/>
          </p:cNvSpPr>
          <p:nvPr>
            <p:ph type="body" sz="quarter" idx="12" hasCustomPrompt="1"/>
          </p:nvPr>
        </p:nvSpPr>
        <p:spPr>
          <a:xfrm>
            <a:off x="6716890" y="1610017"/>
            <a:ext cx="4887736" cy="262331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8" name="Text Placeholder 5">
            <a:extLst>
              <a:ext uri="{FF2B5EF4-FFF2-40B4-BE49-F238E27FC236}">
                <a16:creationId xmlns:a16="http://schemas.microsoft.com/office/drawing/2014/main" id="{0211E99D-CFC9-1391-2D99-DCD33D7FC588}"/>
              </a:ext>
            </a:extLst>
          </p:cNvPr>
          <p:cNvSpPr>
            <a:spLocks noGrp="1"/>
          </p:cNvSpPr>
          <p:nvPr>
            <p:ph type="body" sz="quarter" idx="13" hasCustomPrompt="1"/>
          </p:nvPr>
        </p:nvSpPr>
        <p:spPr>
          <a:xfrm>
            <a:off x="6716890" y="4651510"/>
            <a:ext cx="4887736" cy="2206487"/>
          </a:xfrm>
        </p:spPr>
        <p:txBody>
          <a:bodyPr anchor="ctr">
            <a:normAutofit/>
          </a:bodyPr>
          <a:lstStyle>
            <a:lvl1pPr marL="0" indent="0">
              <a:buNone/>
              <a:defRPr sz="2400" b="0" i="1">
                <a:solidFill>
                  <a:schemeClr val="accent3"/>
                </a:solidFill>
              </a:defRPr>
            </a:lvl1pPr>
          </a:lstStyle>
          <a:p>
            <a:pPr lvl="0"/>
            <a:r>
              <a:rPr lang="en-GB" dirty="0"/>
              <a:t>Insert </a:t>
            </a:r>
            <a:r>
              <a:rPr lang="en-GB" dirty="0" err="1"/>
              <a:t>pullout</a:t>
            </a:r>
            <a:r>
              <a:rPr lang="en-GB" dirty="0"/>
              <a:t> text here</a:t>
            </a:r>
            <a:endParaRPr lang="en-US" dirty="0"/>
          </a:p>
        </p:txBody>
      </p:sp>
    </p:spTree>
    <p:extLst>
      <p:ext uri="{BB962C8B-B14F-4D97-AF65-F5344CB8AC3E}">
        <p14:creationId xmlns:p14="http://schemas.microsoft.com/office/powerpoint/2010/main" val="22433790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icons + image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8209722" y="0"/>
            <a:ext cx="3982278"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E4E5D669-818D-04CB-029B-B8879F3F2C1E}"/>
              </a:ext>
            </a:extLst>
          </p:cNvPr>
          <p:cNvSpPr/>
          <p:nvPr userDrawn="1"/>
        </p:nvSpPr>
        <p:spPr>
          <a:xfrm>
            <a:off x="6096000" y="-1"/>
            <a:ext cx="21137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a:extLst>
              <a:ext uri="{FF2B5EF4-FFF2-40B4-BE49-F238E27FC236}">
                <a16:creationId xmlns:a16="http://schemas.microsoft.com/office/drawing/2014/main" id="{B0E9E9D2-264C-C456-929F-66B1EED90025}"/>
              </a:ext>
            </a:extLst>
          </p:cNvPr>
          <p:cNvSpPr>
            <a:spLocks noGrp="1"/>
          </p:cNvSpPr>
          <p:nvPr>
            <p:ph type="body" sz="quarter" idx="11" hasCustomPrompt="1"/>
          </p:nvPr>
        </p:nvSpPr>
        <p:spPr>
          <a:xfrm>
            <a:off x="550863" y="1513556"/>
            <a:ext cx="4958115"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10" name="Text Placeholder 5">
            <a:extLst>
              <a:ext uri="{FF2B5EF4-FFF2-40B4-BE49-F238E27FC236}">
                <a16:creationId xmlns:a16="http://schemas.microsoft.com/office/drawing/2014/main" id="{776DFF99-397B-E5CF-42FF-5700D5FBE083}"/>
              </a:ext>
            </a:extLst>
          </p:cNvPr>
          <p:cNvSpPr>
            <a:spLocks noGrp="1"/>
          </p:cNvSpPr>
          <p:nvPr>
            <p:ph type="body" sz="quarter" idx="12" hasCustomPrompt="1"/>
          </p:nvPr>
        </p:nvSpPr>
        <p:spPr>
          <a:xfrm>
            <a:off x="550863" y="2278868"/>
            <a:ext cx="4958115" cy="332042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sp>
        <p:nvSpPr>
          <p:cNvPr id="15" name="Picture Placeholder 6">
            <a:extLst>
              <a:ext uri="{FF2B5EF4-FFF2-40B4-BE49-F238E27FC236}">
                <a16:creationId xmlns:a16="http://schemas.microsoft.com/office/drawing/2014/main" id="{F64DBC21-E33D-3294-848E-CAC7039A9923}"/>
              </a:ext>
            </a:extLst>
          </p:cNvPr>
          <p:cNvSpPr>
            <a:spLocks noGrp="1"/>
          </p:cNvSpPr>
          <p:nvPr>
            <p:ph type="pic" sz="quarter" idx="13" hasCustomPrompt="1"/>
          </p:nvPr>
        </p:nvSpPr>
        <p:spPr>
          <a:xfrm>
            <a:off x="6780083" y="993167"/>
            <a:ext cx="749606" cy="700039"/>
          </a:xfrm>
          <a:pattFill prst="pct20">
            <a:fgClr>
              <a:schemeClr val="accent1">
                <a:lumMod val="60000"/>
                <a:lumOff val="40000"/>
              </a:schemeClr>
            </a:fgClr>
            <a:bgClr>
              <a:schemeClr val="accent1"/>
            </a:bgClr>
          </a:pattFill>
        </p:spPr>
        <p:txBody>
          <a:bodyPr anchor="ctr">
            <a:normAutofit/>
          </a:bodyPr>
          <a:lstStyle>
            <a:lvl1pPr marL="0" indent="0" algn="ctr">
              <a:buNone/>
              <a:defRPr sz="1800"/>
            </a:lvl1pPr>
          </a:lstStyle>
          <a:p>
            <a:r>
              <a:rPr lang="en-US" dirty="0"/>
              <a:t>Add icon</a:t>
            </a:r>
          </a:p>
        </p:txBody>
      </p:sp>
      <p:sp>
        <p:nvSpPr>
          <p:cNvPr id="16" name="Picture Placeholder 6">
            <a:extLst>
              <a:ext uri="{FF2B5EF4-FFF2-40B4-BE49-F238E27FC236}">
                <a16:creationId xmlns:a16="http://schemas.microsoft.com/office/drawing/2014/main" id="{FDADC979-403C-9B73-63C0-C9686D1EB07F}"/>
              </a:ext>
            </a:extLst>
          </p:cNvPr>
          <p:cNvSpPr>
            <a:spLocks noGrp="1"/>
          </p:cNvSpPr>
          <p:nvPr>
            <p:ph type="pic" sz="quarter" idx="14" hasCustomPrompt="1"/>
          </p:nvPr>
        </p:nvSpPr>
        <p:spPr>
          <a:xfrm>
            <a:off x="6780083" y="3078979"/>
            <a:ext cx="749606" cy="700039"/>
          </a:xfrm>
          <a:pattFill prst="pct20">
            <a:fgClr>
              <a:schemeClr val="accent1">
                <a:lumMod val="60000"/>
                <a:lumOff val="40000"/>
              </a:schemeClr>
            </a:fgClr>
            <a:bgClr>
              <a:schemeClr val="accent1"/>
            </a:bgClr>
          </a:pattFill>
        </p:spPr>
        <p:txBody>
          <a:bodyPr anchor="ctr">
            <a:normAutofit/>
          </a:bodyPr>
          <a:lstStyle>
            <a:lvl1pPr marL="0" indent="0" algn="ctr">
              <a:buNone/>
              <a:defRPr sz="1800"/>
            </a:lvl1pPr>
          </a:lstStyle>
          <a:p>
            <a:r>
              <a:rPr lang="en-US" dirty="0"/>
              <a:t>Add icon</a:t>
            </a:r>
          </a:p>
        </p:txBody>
      </p:sp>
      <p:sp>
        <p:nvSpPr>
          <p:cNvPr id="17" name="Picture Placeholder 6">
            <a:extLst>
              <a:ext uri="{FF2B5EF4-FFF2-40B4-BE49-F238E27FC236}">
                <a16:creationId xmlns:a16="http://schemas.microsoft.com/office/drawing/2014/main" id="{685C72CF-0B0E-F40C-D1D5-CBECD3EAC421}"/>
              </a:ext>
            </a:extLst>
          </p:cNvPr>
          <p:cNvSpPr>
            <a:spLocks noGrp="1"/>
          </p:cNvSpPr>
          <p:nvPr>
            <p:ph type="pic" sz="quarter" idx="15" hasCustomPrompt="1"/>
          </p:nvPr>
        </p:nvSpPr>
        <p:spPr>
          <a:xfrm>
            <a:off x="6780083" y="5086377"/>
            <a:ext cx="749606" cy="700039"/>
          </a:xfrm>
          <a:pattFill prst="pct20">
            <a:fgClr>
              <a:schemeClr val="accent1">
                <a:lumMod val="60000"/>
                <a:lumOff val="40000"/>
              </a:schemeClr>
            </a:fgClr>
            <a:bgClr>
              <a:schemeClr val="accent1"/>
            </a:bgClr>
          </a:pattFill>
        </p:spPr>
        <p:txBody>
          <a:bodyPr anchor="ctr">
            <a:normAutofit/>
          </a:bodyPr>
          <a:lstStyle>
            <a:lvl1pPr marL="0" indent="0" algn="ctr">
              <a:buNone/>
              <a:defRPr sz="1800"/>
            </a:lvl1pPr>
          </a:lstStyle>
          <a:p>
            <a:r>
              <a:rPr lang="en-US" dirty="0"/>
              <a:t>Add icon</a:t>
            </a:r>
          </a:p>
        </p:txBody>
      </p:sp>
      <p:pic>
        <p:nvPicPr>
          <p:cNvPr id="3" name="Picture 2">
            <a:extLst>
              <a:ext uri="{FF2B5EF4-FFF2-40B4-BE49-F238E27FC236}">
                <a16:creationId xmlns:a16="http://schemas.microsoft.com/office/drawing/2014/main" id="{9A5BC417-4339-BF84-80BD-2CBC066536E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0863" y="5921050"/>
            <a:ext cx="765632" cy="532297"/>
          </a:xfrm>
          <a:prstGeom prst="rect">
            <a:avLst/>
          </a:prstGeom>
        </p:spPr>
      </p:pic>
    </p:spTree>
    <p:extLst>
      <p:ext uri="{BB962C8B-B14F-4D97-AF65-F5344CB8AC3E}">
        <p14:creationId xmlns:p14="http://schemas.microsoft.com/office/powerpoint/2010/main" val="24640286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icons + image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8209722" y="0"/>
            <a:ext cx="3982278"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E4E5D669-818D-04CB-029B-B8879F3F2C1E}"/>
              </a:ext>
            </a:extLst>
          </p:cNvPr>
          <p:cNvSpPr/>
          <p:nvPr userDrawn="1"/>
        </p:nvSpPr>
        <p:spPr>
          <a:xfrm>
            <a:off x="6096000" y="-1"/>
            <a:ext cx="211372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a:extLst>
              <a:ext uri="{FF2B5EF4-FFF2-40B4-BE49-F238E27FC236}">
                <a16:creationId xmlns:a16="http://schemas.microsoft.com/office/drawing/2014/main" id="{B0E9E9D2-264C-C456-929F-66B1EED90025}"/>
              </a:ext>
            </a:extLst>
          </p:cNvPr>
          <p:cNvSpPr>
            <a:spLocks noGrp="1"/>
          </p:cNvSpPr>
          <p:nvPr>
            <p:ph type="body" sz="quarter" idx="11" hasCustomPrompt="1"/>
          </p:nvPr>
        </p:nvSpPr>
        <p:spPr>
          <a:xfrm>
            <a:off x="550863" y="1513556"/>
            <a:ext cx="4958115"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10" name="Text Placeholder 5">
            <a:extLst>
              <a:ext uri="{FF2B5EF4-FFF2-40B4-BE49-F238E27FC236}">
                <a16:creationId xmlns:a16="http://schemas.microsoft.com/office/drawing/2014/main" id="{776DFF99-397B-E5CF-42FF-5700D5FBE083}"/>
              </a:ext>
            </a:extLst>
          </p:cNvPr>
          <p:cNvSpPr>
            <a:spLocks noGrp="1"/>
          </p:cNvSpPr>
          <p:nvPr>
            <p:ph type="body" sz="quarter" idx="12" hasCustomPrompt="1"/>
          </p:nvPr>
        </p:nvSpPr>
        <p:spPr>
          <a:xfrm>
            <a:off x="550863" y="2278868"/>
            <a:ext cx="4958115" cy="332042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sp>
        <p:nvSpPr>
          <p:cNvPr id="15" name="Picture Placeholder 6">
            <a:extLst>
              <a:ext uri="{FF2B5EF4-FFF2-40B4-BE49-F238E27FC236}">
                <a16:creationId xmlns:a16="http://schemas.microsoft.com/office/drawing/2014/main" id="{F64DBC21-E33D-3294-848E-CAC7039A9923}"/>
              </a:ext>
            </a:extLst>
          </p:cNvPr>
          <p:cNvSpPr>
            <a:spLocks noGrp="1"/>
          </p:cNvSpPr>
          <p:nvPr>
            <p:ph type="pic" sz="quarter" idx="13" hasCustomPrompt="1"/>
          </p:nvPr>
        </p:nvSpPr>
        <p:spPr>
          <a:xfrm>
            <a:off x="6780083" y="993167"/>
            <a:ext cx="749606" cy="700039"/>
          </a:xfrm>
          <a:pattFill prst="pct20">
            <a:fgClr>
              <a:schemeClr val="accent3">
                <a:lumMod val="40000"/>
                <a:lumOff val="60000"/>
              </a:schemeClr>
            </a:fgClr>
            <a:bgClr>
              <a:schemeClr val="accent3"/>
            </a:bgClr>
          </a:pattFill>
        </p:spPr>
        <p:txBody>
          <a:bodyPr anchor="ctr">
            <a:normAutofit/>
          </a:bodyPr>
          <a:lstStyle>
            <a:lvl1pPr marL="0" indent="0" algn="ctr">
              <a:buNone/>
              <a:defRPr sz="1800"/>
            </a:lvl1pPr>
          </a:lstStyle>
          <a:p>
            <a:r>
              <a:rPr lang="en-US" dirty="0"/>
              <a:t>Add icon</a:t>
            </a:r>
          </a:p>
        </p:txBody>
      </p:sp>
      <p:sp>
        <p:nvSpPr>
          <p:cNvPr id="16" name="Picture Placeholder 6">
            <a:extLst>
              <a:ext uri="{FF2B5EF4-FFF2-40B4-BE49-F238E27FC236}">
                <a16:creationId xmlns:a16="http://schemas.microsoft.com/office/drawing/2014/main" id="{FDADC979-403C-9B73-63C0-C9686D1EB07F}"/>
              </a:ext>
            </a:extLst>
          </p:cNvPr>
          <p:cNvSpPr>
            <a:spLocks noGrp="1"/>
          </p:cNvSpPr>
          <p:nvPr>
            <p:ph type="pic" sz="quarter" idx="14" hasCustomPrompt="1"/>
          </p:nvPr>
        </p:nvSpPr>
        <p:spPr>
          <a:xfrm>
            <a:off x="6780083" y="3078979"/>
            <a:ext cx="749606" cy="700039"/>
          </a:xfrm>
          <a:pattFill prst="pct20">
            <a:fgClr>
              <a:schemeClr val="accent3">
                <a:lumMod val="40000"/>
                <a:lumOff val="60000"/>
              </a:schemeClr>
            </a:fgClr>
            <a:bgClr>
              <a:schemeClr val="accent3"/>
            </a:bgClr>
          </a:pattFill>
        </p:spPr>
        <p:txBody>
          <a:bodyPr anchor="ctr">
            <a:normAutofit/>
          </a:bodyPr>
          <a:lstStyle>
            <a:lvl1pPr marL="0" indent="0" algn="ctr">
              <a:buNone/>
              <a:defRPr sz="1800"/>
            </a:lvl1pPr>
          </a:lstStyle>
          <a:p>
            <a:r>
              <a:rPr lang="en-US" dirty="0"/>
              <a:t>Add icon</a:t>
            </a:r>
          </a:p>
        </p:txBody>
      </p:sp>
      <p:sp>
        <p:nvSpPr>
          <p:cNvPr id="17" name="Picture Placeholder 6">
            <a:extLst>
              <a:ext uri="{FF2B5EF4-FFF2-40B4-BE49-F238E27FC236}">
                <a16:creationId xmlns:a16="http://schemas.microsoft.com/office/drawing/2014/main" id="{685C72CF-0B0E-F40C-D1D5-CBECD3EAC421}"/>
              </a:ext>
            </a:extLst>
          </p:cNvPr>
          <p:cNvSpPr>
            <a:spLocks noGrp="1"/>
          </p:cNvSpPr>
          <p:nvPr>
            <p:ph type="pic" sz="quarter" idx="15" hasCustomPrompt="1"/>
          </p:nvPr>
        </p:nvSpPr>
        <p:spPr>
          <a:xfrm>
            <a:off x="6780083" y="5086377"/>
            <a:ext cx="749606" cy="700039"/>
          </a:xfrm>
          <a:pattFill prst="pct20">
            <a:fgClr>
              <a:schemeClr val="accent3">
                <a:lumMod val="40000"/>
                <a:lumOff val="60000"/>
              </a:schemeClr>
            </a:fgClr>
            <a:bgClr>
              <a:schemeClr val="accent3"/>
            </a:bgClr>
          </a:pattFill>
        </p:spPr>
        <p:txBody>
          <a:bodyPr anchor="ctr">
            <a:normAutofit/>
          </a:bodyPr>
          <a:lstStyle>
            <a:lvl1pPr marL="0" indent="0" algn="ctr">
              <a:buNone/>
              <a:defRPr sz="1800"/>
            </a:lvl1pPr>
          </a:lstStyle>
          <a:p>
            <a:r>
              <a:rPr lang="en-US" dirty="0"/>
              <a:t>Add icon</a:t>
            </a:r>
          </a:p>
        </p:txBody>
      </p:sp>
      <p:pic>
        <p:nvPicPr>
          <p:cNvPr id="3" name="Picture 2">
            <a:extLst>
              <a:ext uri="{FF2B5EF4-FFF2-40B4-BE49-F238E27FC236}">
                <a16:creationId xmlns:a16="http://schemas.microsoft.com/office/drawing/2014/main" id="{E2E314FF-E6C4-7A8A-627B-24DFA7599DE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0863" y="5921050"/>
            <a:ext cx="765632" cy="532297"/>
          </a:xfrm>
          <a:prstGeom prst="rect">
            <a:avLst/>
          </a:prstGeom>
        </p:spPr>
      </p:pic>
    </p:spTree>
    <p:extLst>
      <p:ext uri="{BB962C8B-B14F-4D97-AF65-F5344CB8AC3E}">
        <p14:creationId xmlns:p14="http://schemas.microsoft.com/office/powerpoint/2010/main" val="35857934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header with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60FE12-DEEC-2847-7D4F-06058EE2AA17}"/>
              </a:ext>
            </a:extLst>
          </p:cNvPr>
          <p:cNvSpPr/>
          <p:nvPr userDrawn="1"/>
        </p:nvSpPr>
        <p:spPr>
          <a:xfrm>
            <a:off x="0" y="0"/>
            <a:ext cx="12192000" cy="3429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69F68EC-8D72-6E96-388E-DE157328FF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94883"/>
            <a:ext cx="2695387" cy="3919543"/>
          </a:xfrm>
          <a:prstGeom prst="rect">
            <a:avLst/>
          </a:prstGeom>
        </p:spPr>
      </p:pic>
      <p:sp>
        <p:nvSpPr>
          <p:cNvPr id="4" name="Text Placeholder 5">
            <a:extLst>
              <a:ext uri="{FF2B5EF4-FFF2-40B4-BE49-F238E27FC236}">
                <a16:creationId xmlns:a16="http://schemas.microsoft.com/office/drawing/2014/main" id="{DA0AFDE4-AD28-AA3F-2A9F-85AA2A64BF74}"/>
              </a:ext>
            </a:extLst>
          </p:cNvPr>
          <p:cNvSpPr>
            <a:spLocks noGrp="1"/>
          </p:cNvSpPr>
          <p:nvPr>
            <p:ph type="body" sz="quarter" idx="11" hasCustomPrompt="1"/>
          </p:nvPr>
        </p:nvSpPr>
        <p:spPr>
          <a:xfrm>
            <a:off x="2734368" y="549275"/>
            <a:ext cx="8870258" cy="2374547"/>
          </a:xfrm>
        </p:spPr>
        <p:txBody>
          <a:bodyPr anchor="ctr">
            <a:normAutofit/>
          </a:bodyPr>
          <a:lstStyle>
            <a:lvl1pPr marL="0" indent="0">
              <a:buNone/>
              <a:defRPr sz="3200" b="1">
                <a:solidFill>
                  <a:schemeClr val="bg1"/>
                </a:solidFill>
              </a:defRPr>
            </a:lvl1pPr>
          </a:lstStyle>
          <a:p>
            <a:pPr lvl="0"/>
            <a:r>
              <a:rPr lang="en-GB" dirty="0"/>
              <a:t>Insert title here</a:t>
            </a:r>
            <a:endParaRPr lang="en-US" dirty="0"/>
          </a:p>
        </p:txBody>
      </p:sp>
      <p:sp>
        <p:nvSpPr>
          <p:cNvPr id="11" name="Rectangle 10">
            <a:extLst>
              <a:ext uri="{FF2B5EF4-FFF2-40B4-BE49-F238E27FC236}">
                <a16:creationId xmlns:a16="http://schemas.microsoft.com/office/drawing/2014/main" id="{496E63B5-837A-2C4F-6B92-976B1A3FADA0}"/>
              </a:ext>
            </a:extLst>
          </p:cNvPr>
          <p:cNvSpPr/>
          <p:nvPr userDrawn="1"/>
        </p:nvSpPr>
        <p:spPr>
          <a:xfrm>
            <a:off x="0" y="3429000"/>
            <a:ext cx="12192000" cy="54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5">
            <a:extLst>
              <a:ext uri="{FF2B5EF4-FFF2-40B4-BE49-F238E27FC236}">
                <a16:creationId xmlns:a16="http://schemas.microsoft.com/office/drawing/2014/main" id="{8865D003-1635-1C8F-CBC6-FF71C98A718D}"/>
              </a:ext>
            </a:extLst>
          </p:cNvPr>
          <p:cNvSpPr>
            <a:spLocks noGrp="1"/>
          </p:cNvSpPr>
          <p:nvPr>
            <p:ph type="body" sz="quarter" idx="12" hasCustomPrompt="1"/>
          </p:nvPr>
        </p:nvSpPr>
        <p:spPr>
          <a:xfrm>
            <a:off x="550863" y="3978275"/>
            <a:ext cx="5274204" cy="185808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sp>
        <p:nvSpPr>
          <p:cNvPr id="6" name="Text Placeholder 5">
            <a:extLst>
              <a:ext uri="{FF2B5EF4-FFF2-40B4-BE49-F238E27FC236}">
                <a16:creationId xmlns:a16="http://schemas.microsoft.com/office/drawing/2014/main" id="{7E3CD40A-D215-2A4E-D973-88BB322D3387}"/>
              </a:ext>
            </a:extLst>
          </p:cNvPr>
          <p:cNvSpPr>
            <a:spLocks noGrp="1"/>
          </p:cNvSpPr>
          <p:nvPr>
            <p:ph type="body" sz="quarter" idx="14" hasCustomPrompt="1"/>
          </p:nvPr>
        </p:nvSpPr>
        <p:spPr>
          <a:xfrm>
            <a:off x="6330421" y="3978275"/>
            <a:ext cx="5274204" cy="185808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7" name="Picture 6">
            <a:extLst>
              <a:ext uri="{FF2B5EF4-FFF2-40B4-BE49-F238E27FC236}">
                <a16:creationId xmlns:a16="http://schemas.microsoft.com/office/drawing/2014/main" id="{D554BB85-7CCA-54A7-2088-8A0F47C21C0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42293729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ird split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4240696" y="0"/>
            <a:ext cx="3710608"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9FD842E5-C781-5F2E-803B-5842525DEC2F}"/>
              </a:ext>
            </a:extLst>
          </p:cNvPr>
          <p:cNvSpPr/>
          <p:nvPr userDrawn="1"/>
        </p:nvSpPr>
        <p:spPr>
          <a:xfrm>
            <a:off x="7951305" y="-1"/>
            <a:ext cx="42406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5">
            <a:extLst>
              <a:ext uri="{FF2B5EF4-FFF2-40B4-BE49-F238E27FC236}">
                <a16:creationId xmlns:a16="http://schemas.microsoft.com/office/drawing/2014/main" id="{6C9E8CFC-7D40-6CE6-33D0-3BE9EB3B4F40}"/>
              </a:ext>
            </a:extLst>
          </p:cNvPr>
          <p:cNvSpPr>
            <a:spLocks noGrp="1"/>
          </p:cNvSpPr>
          <p:nvPr>
            <p:ph type="body" sz="quarter" idx="11" hasCustomPrompt="1"/>
          </p:nvPr>
        </p:nvSpPr>
        <p:spPr>
          <a:xfrm>
            <a:off x="550863" y="0"/>
            <a:ext cx="3061581" cy="6858000"/>
          </a:xfrm>
        </p:spPr>
        <p:txBody>
          <a:bodyPr anchor="ctr">
            <a:normAutofit/>
          </a:bodyPr>
          <a:lstStyle>
            <a:lvl1pPr marL="0" indent="0" algn="r">
              <a:buNone/>
              <a:defRPr sz="3200" b="1">
                <a:solidFill>
                  <a:schemeClr val="accent3"/>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D2BF814F-A827-C1FF-2B40-A60A2C5EC109}"/>
              </a:ext>
            </a:extLst>
          </p:cNvPr>
          <p:cNvSpPr>
            <a:spLocks noGrp="1"/>
          </p:cNvSpPr>
          <p:nvPr>
            <p:ph type="body" sz="quarter" idx="12" hasCustomPrompt="1"/>
          </p:nvPr>
        </p:nvSpPr>
        <p:spPr>
          <a:xfrm>
            <a:off x="8579557" y="0"/>
            <a:ext cx="3025068" cy="6857999"/>
          </a:xfrm>
        </p:spPr>
        <p:txBody>
          <a:bodyPr anchor="ctr">
            <a:normAutofit/>
          </a:bodyPr>
          <a:lstStyle>
            <a:lvl1pPr marL="0" indent="0">
              <a:buNone/>
              <a:defRPr sz="1600" b="0">
                <a:solidFill>
                  <a:schemeClr val="bg1"/>
                </a:solidFill>
              </a:defRPr>
            </a:lvl1pPr>
          </a:lstStyle>
          <a:p>
            <a:pPr lvl="0"/>
            <a:r>
              <a:rPr lang="en-GB" dirty="0"/>
              <a:t>Insert copy here</a:t>
            </a:r>
            <a:endParaRPr lang="en-US" dirty="0"/>
          </a:p>
        </p:txBody>
      </p:sp>
      <p:pic>
        <p:nvPicPr>
          <p:cNvPr id="3" name="Picture 2">
            <a:extLst>
              <a:ext uri="{FF2B5EF4-FFF2-40B4-BE49-F238E27FC236}">
                <a16:creationId xmlns:a16="http://schemas.microsoft.com/office/drawing/2014/main" id="{0C80BCAA-8E19-54FA-1814-1B2EF51690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0862" y="5921050"/>
            <a:ext cx="765632" cy="532297"/>
          </a:xfrm>
          <a:prstGeom prst="rect">
            <a:avLst/>
          </a:prstGeom>
        </p:spPr>
      </p:pic>
    </p:spTree>
    <p:extLst>
      <p:ext uri="{BB962C8B-B14F-4D97-AF65-F5344CB8AC3E}">
        <p14:creationId xmlns:p14="http://schemas.microsoft.com/office/powerpoint/2010/main" val="24787340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Image + pull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036614-8E9E-4527-D41B-61CD7E3D6EA6}"/>
              </a:ext>
            </a:extLst>
          </p:cNvPr>
          <p:cNvSpPr/>
          <p:nvPr userDrawn="1"/>
        </p:nvSpPr>
        <p:spPr>
          <a:xfrm>
            <a:off x="6096000" y="3428999"/>
            <a:ext cx="6096001"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6096000" y="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8" name="Text Placeholder 5">
            <a:extLst>
              <a:ext uri="{FF2B5EF4-FFF2-40B4-BE49-F238E27FC236}">
                <a16:creationId xmlns:a16="http://schemas.microsoft.com/office/drawing/2014/main" id="{08D9194E-3629-24A6-5931-0D668BBAAEC8}"/>
              </a:ext>
            </a:extLst>
          </p:cNvPr>
          <p:cNvSpPr>
            <a:spLocks noGrp="1"/>
          </p:cNvSpPr>
          <p:nvPr>
            <p:ph type="body" sz="quarter" idx="13" hasCustomPrompt="1"/>
          </p:nvPr>
        </p:nvSpPr>
        <p:spPr>
          <a:xfrm>
            <a:off x="7823199" y="3429000"/>
            <a:ext cx="3781425" cy="3428997"/>
          </a:xfrm>
        </p:spPr>
        <p:txBody>
          <a:bodyPr anchor="ctr">
            <a:normAutofit/>
          </a:bodyPr>
          <a:lstStyle>
            <a:lvl1pPr marL="0" indent="0">
              <a:buNone/>
              <a:defRPr sz="2400" b="0" i="1">
                <a:solidFill>
                  <a:schemeClr val="bg1"/>
                </a:solidFill>
              </a:defRPr>
            </a:lvl1pPr>
          </a:lstStyle>
          <a:p>
            <a:pPr lvl="0"/>
            <a:r>
              <a:rPr lang="en-GB" dirty="0"/>
              <a:t>Insert </a:t>
            </a:r>
            <a:r>
              <a:rPr lang="en-GB" dirty="0" err="1"/>
              <a:t>pullout</a:t>
            </a:r>
            <a:r>
              <a:rPr lang="en-GB" dirty="0"/>
              <a:t> text here</a:t>
            </a:r>
            <a:endParaRPr lang="en-US" dirty="0"/>
          </a:p>
        </p:txBody>
      </p:sp>
      <p:pic>
        <p:nvPicPr>
          <p:cNvPr id="20" name="Picture 19">
            <a:extLst>
              <a:ext uri="{FF2B5EF4-FFF2-40B4-BE49-F238E27FC236}">
                <a16:creationId xmlns:a16="http://schemas.microsoft.com/office/drawing/2014/main" id="{38CA06C9-2CFB-51A8-D303-A193A6649C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5737" y="4548795"/>
            <a:ext cx="901375" cy="1310749"/>
          </a:xfrm>
          <a:prstGeom prst="rect">
            <a:avLst/>
          </a:prstGeom>
        </p:spPr>
      </p:pic>
      <p:sp>
        <p:nvSpPr>
          <p:cNvPr id="23" name="Text Placeholder 5">
            <a:extLst>
              <a:ext uri="{FF2B5EF4-FFF2-40B4-BE49-F238E27FC236}">
                <a16:creationId xmlns:a16="http://schemas.microsoft.com/office/drawing/2014/main" id="{817172F6-5D34-FA10-D731-7D1B34EC472F}"/>
              </a:ext>
            </a:extLst>
          </p:cNvPr>
          <p:cNvSpPr>
            <a:spLocks noGrp="1"/>
          </p:cNvSpPr>
          <p:nvPr>
            <p:ph type="body" sz="quarter" idx="11" hasCustomPrompt="1"/>
          </p:nvPr>
        </p:nvSpPr>
        <p:spPr>
          <a:xfrm>
            <a:off x="550863" y="1513556"/>
            <a:ext cx="4958115" cy="621623"/>
          </a:xfrm>
        </p:spPr>
        <p:txBody>
          <a:bodyPr>
            <a:normAutofit/>
          </a:bodyPr>
          <a:lstStyle>
            <a:lvl1pPr marL="0" indent="0">
              <a:buNone/>
              <a:defRPr sz="3200" b="1">
                <a:solidFill>
                  <a:schemeClr val="accent1"/>
                </a:solidFill>
              </a:defRPr>
            </a:lvl1pPr>
          </a:lstStyle>
          <a:p>
            <a:pPr lvl="0"/>
            <a:r>
              <a:rPr lang="en-GB" dirty="0"/>
              <a:t>Insert title here</a:t>
            </a:r>
            <a:endParaRPr lang="en-US" dirty="0"/>
          </a:p>
        </p:txBody>
      </p:sp>
      <p:sp>
        <p:nvSpPr>
          <p:cNvPr id="24" name="Text Placeholder 5">
            <a:extLst>
              <a:ext uri="{FF2B5EF4-FFF2-40B4-BE49-F238E27FC236}">
                <a16:creationId xmlns:a16="http://schemas.microsoft.com/office/drawing/2014/main" id="{824D3FAB-C732-948D-413F-E72389BFDB3A}"/>
              </a:ext>
            </a:extLst>
          </p:cNvPr>
          <p:cNvSpPr>
            <a:spLocks noGrp="1"/>
          </p:cNvSpPr>
          <p:nvPr>
            <p:ph type="body" sz="quarter" idx="12" hasCustomPrompt="1"/>
          </p:nvPr>
        </p:nvSpPr>
        <p:spPr>
          <a:xfrm>
            <a:off x="550863" y="2278868"/>
            <a:ext cx="4958115" cy="3320421"/>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3" name="Picture 2">
            <a:extLst>
              <a:ext uri="{FF2B5EF4-FFF2-40B4-BE49-F238E27FC236}">
                <a16:creationId xmlns:a16="http://schemas.microsoft.com/office/drawing/2014/main" id="{6F328BAA-2CD4-1CD3-49F3-CAE883DDF49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0863" y="5921050"/>
            <a:ext cx="765632" cy="532297"/>
          </a:xfrm>
          <a:prstGeom prst="rect">
            <a:avLst/>
          </a:prstGeom>
        </p:spPr>
      </p:pic>
    </p:spTree>
    <p:extLst>
      <p:ext uri="{BB962C8B-B14F-4D97-AF65-F5344CB8AC3E}">
        <p14:creationId xmlns:p14="http://schemas.microsoft.com/office/powerpoint/2010/main" val="31681144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Circle pullouts">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31E2F24-18DD-75CE-EE02-73110D568199}"/>
              </a:ext>
            </a:extLst>
          </p:cNvPr>
          <p:cNvSpPr/>
          <p:nvPr userDrawn="1"/>
        </p:nvSpPr>
        <p:spPr>
          <a:xfrm>
            <a:off x="0" y="2626409"/>
            <a:ext cx="12192000" cy="4231591"/>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8FC43A3D-42D6-4D7A-A176-160CFA033DFC}"/>
              </a:ext>
            </a:extLst>
          </p:cNvPr>
          <p:cNvSpPr>
            <a:spLocks noGrp="1"/>
          </p:cNvSpPr>
          <p:nvPr>
            <p:ph type="pic" sz="quarter" idx="10" hasCustomPrompt="1"/>
          </p:nvPr>
        </p:nvSpPr>
        <p:spPr>
          <a:xfrm>
            <a:off x="4933950" y="1464359"/>
            <a:ext cx="2324100" cy="23241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pattFill prst="pct20">
            <a:fgClr>
              <a:schemeClr val="accent1"/>
            </a:fgClr>
            <a:bgClr>
              <a:schemeClr val="bg1"/>
            </a:bgClr>
          </a:pattFill>
        </p:spPr>
        <p:txBody>
          <a:bodyPr wrap="square" anchor="ctr">
            <a:noAutofit/>
          </a:bodyPr>
          <a:lstStyle>
            <a:lvl1pPr marL="0" indent="0" algn="ctr">
              <a:buNone/>
              <a:defRPr sz="1800"/>
            </a:lvl1pPr>
          </a:lstStyle>
          <a:p>
            <a:r>
              <a:rPr lang="en-US" dirty="0"/>
              <a:t>Drag and Drop your picture here</a:t>
            </a:r>
          </a:p>
        </p:txBody>
      </p:sp>
      <p:sp>
        <p:nvSpPr>
          <p:cNvPr id="5" name="Picture Placeholder 4">
            <a:extLst>
              <a:ext uri="{FF2B5EF4-FFF2-40B4-BE49-F238E27FC236}">
                <a16:creationId xmlns:a16="http://schemas.microsoft.com/office/drawing/2014/main" id="{D26D3E94-9746-4F33-BBDB-AD7931678200}"/>
              </a:ext>
            </a:extLst>
          </p:cNvPr>
          <p:cNvSpPr>
            <a:spLocks noGrp="1"/>
          </p:cNvSpPr>
          <p:nvPr>
            <p:ph type="pic" sz="quarter" idx="11" hasCustomPrompt="1"/>
          </p:nvPr>
        </p:nvSpPr>
        <p:spPr>
          <a:xfrm>
            <a:off x="8115300" y="1464359"/>
            <a:ext cx="2324100" cy="23241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pattFill prst="pct20">
            <a:fgClr>
              <a:schemeClr val="accent1"/>
            </a:fgClr>
            <a:bgClr>
              <a:schemeClr val="bg1"/>
            </a:bgClr>
          </a:pattFill>
        </p:spPr>
        <p:txBody>
          <a:bodyPr wrap="square" anchor="ctr">
            <a:noAutofit/>
          </a:bodyPr>
          <a:lstStyle>
            <a:lvl1pPr marL="0" indent="0" algn="ctr">
              <a:buNone/>
              <a:defRPr sz="1800"/>
            </a:lvl1pPr>
          </a:lstStyle>
          <a:p>
            <a:r>
              <a:rPr lang="en-US" dirty="0"/>
              <a:t>Drag and Drop your picture here</a:t>
            </a:r>
          </a:p>
        </p:txBody>
      </p:sp>
      <p:sp>
        <p:nvSpPr>
          <p:cNvPr id="6" name="Picture Placeholder 5">
            <a:extLst>
              <a:ext uri="{FF2B5EF4-FFF2-40B4-BE49-F238E27FC236}">
                <a16:creationId xmlns:a16="http://schemas.microsoft.com/office/drawing/2014/main" id="{FEB83EAB-2509-4293-8AA4-2B055FD9376F}"/>
              </a:ext>
            </a:extLst>
          </p:cNvPr>
          <p:cNvSpPr>
            <a:spLocks noGrp="1"/>
          </p:cNvSpPr>
          <p:nvPr>
            <p:ph type="pic" sz="quarter" idx="12" hasCustomPrompt="1"/>
          </p:nvPr>
        </p:nvSpPr>
        <p:spPr>
          <a:xfrm>
            <a:off x="1752600" y="1464359"/>
            <a:ext cx="2324100" cy="23241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pattFill prst="pct20">
            <a:fgClr>
              <a:schemeClr val="accent1"/>
            </a:fgClr>
            <a:bgClr>
              <a:schemeClr val="bg1"/>
            </a:bgClr>
          </a:pattFill>
        </p:spPr>
        <p:txBody>
          <a:bodyPr wrap="square" anchor="ctr">
            <a:noAutofit/>
          </a:bodyPr>
          <a:lstStyle>
            <a:lvl1pPr marL="0" indent="0" algn="ctr">
              <a:buNone/>
              <a:defRPr sz="1800"/>
            </a:lvl1pPr>
          </a:lstStyle>
          <a:p>
            <a:r>
              <a:rPr lang="en-US" dirty="0"/>
              <a:t>Drag and Drop your picture here</a:t>
            </a:r>
          </a:p>
        </p:txBody>
      </p:sp>
      <p:sp>
        <p:nvSpPr>
          <p:cNvPr id="15" name="Text Placeholder 5">
            <a:extLst>
              <a:ext uri="{FF2B5EF4-FFF2-40B4-BE49-F238E27FC236}">
                <a16:creationId xmlns:a16="http://schemas.microsoft.com/office/drawing/2014/main" id="{3F72C2FA-1258-A6D2-8B9F-182086E3A72E}"/>
              </a:ext>
            </a:extLst>
          </p:cNvPr>
          <p:cNvSpPr>
            <a:spLocks noGrp="1"/>
          </p:cNvSpPr>
          <p:nvPr>
            <p:ph type="body" sz="quarter" idx="13" hasCustomPrompt="1"/>
          </p:nvPr>
        </p:nvSpPr>
        <p:spPr>
          <a:xfrm>
            <a:off x="550863" y="842736"/>
            <a:ext cx="11053762" cy="621623"/>
          </a:xfrm>
        </p:spPr>
        <p:txBody>
          <a:bodyPr>
            <a:normAutofit/>
          </a:bodyPr>
          <a:lstStyle>
            <a:lvl1pPr marL="0" indent="0" algn="ctr">
              <a:buNone/>
              <a:defRPr sz="3200" b="1">
                <a:solidFill>
                  <a:schemeClr val="accent3"/>
                </a:solidFill>
              </a:defRPr>
            </a:lvl1pPr>
          </a:lstStyle>
          <a:p>
            <a:pPr lvl="0"/>
            <a:r>
              <a:rPr lang="en-GB" dirty="0"/>
              <a:t>Insert title here</a:t>
            </a:r>
            <a:endParaRPr lang="en-US" dirty="0"/>
          </a:p>
        </p:txBody>
      </p:sp>
      <p:sp>
        <p:nvSpPr>
          <p:cNvPr id="16" name="Text Placeholder 5">
            <a:extLst>
              <a:ext uri="{FF2B5EF4-FFF2-40B4-BE49-F238E27FC236}">
                <a16:creationId xmlns:a16="http://schemas.microsoft.com/office/drawing/2014/main" id="{0814E283-8E6A-8DA0-5330-9D9826CAC94A}"/>
              </a:ext>
            </a:extLst>
          </p:cNvPr>
          <p:cNvSpPr>
            <a:spLocks noGrp="1"/>
          </p:cNvSpPr>
          <p:nvPr>
            <p:ph type="body" sz="quarter" idx="14" hasCustomPrompt="1"/>
          </p:nvPr>
        </p:nvSpPr>
        <p:spPr>
          <a:xfrm>
            <a:off x="1752601" y="4334345"/>
            <a:ext cx="2324099" cy="135525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8" name="Text Placeholder 5">
            <a:extLst>
              <a:ext uri="{FF2B5EF4-FFF2-40B4-BE49-F238E27FC236}">
                <a16:creationId xmlns:a16="http://schemas.microsoft.com/office/drawing/2014/main" id="{5961FF62-4E92-1FA8-5F31-D74501B08A1D}"/>
              </a:ext>
            </a:extLst>
          </p:cNvPr>
          <p:cNvSpPr>
            <a:spLocks noGrp="1"/>
          </p:cNvSpPr>
          <p:nvPr>
            <p:ph type="body" sz="quarter" idx="15" hasCustomPrompt="1"/>
          </p:nvPr>
        </p:nvSpPr>
        <p:spPr>
          <a:xfrm>
            <a:off x="1752601" y="3975459"/>
            <a:ext cx="23240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9" name="Text Placeholder 5">
            <a:extLst>
              <a:ext uri="{FF2B5EF4-FFF2-40B4-BE49-F238E27FC236}">
                <a16:creationId xmlns:a16="http://schemas.microsoft.com/office/drawing/2014/main" id="{A6BC15DF-FCB9-CA84-2292-D71541473402}"/>
              </a:ext>
            </a:extLst>
          </p:cNvPr>
          <p:cNvSpPr>
            <a:spLocks noGrp="1"/>
          </p:cNvSpPr>
          <p:nvPr>
            <p:ph type="body" sz="quarter" idx="16" hasCustomPrompt="1"/>
          </p:nvPr>
        </p:nvSpPr>
        <p:spPr>
          <a:xfrm>
            <a:off x="4933950" y="4334345"/>
            <a:ext cx="2324099" cy="135525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20" name="Text Placeholder 5">
            <a:extLst>
              <a:ext uri="{FF2B5EF4-FFF2-40B4-BE49-F238E27FC236}">
                <a16:creationId xmlns:a16="http://schemas.microsoft.com/office/drawing/2014/main" id="{87082B2E-248A-2E06-035C-8E9D3846A478}"/>
              </a:ext>
            </a:extLst>
          </p:cNvPr>
          <p:cNvSpPr>
            <a:spLocks noGrp="1"/>
          </p:cNvSpPr>
          <p:nvPr>
            <p:ph type="body" sz="quarter" idx="17" hasCustomPrompt="1"/>
          </p:nvPr>
        </p:nvSpPr>
        <p:spPr>
          <a:xfrm>
            <a:off x="4933950" y="3975459"/>
            <a:ext cx="23240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21" name="Text Placeholder 5">
            <a:extLst>
              <a:ext uri="{FF2B5EF4-FFF2-40B4-BE49-F238E27FC236}">
                <a16:creationId xmlns:a16="http://schemas.microsoft.com/office/drawing/2014/main" id="{F0E5AB8C-86B4-0DCE-E95E-29271ADC6757}"/>
              </a:ext>
            </a:extLst>
          </p:cNvPr>
          <p:cNvSpPr>
            <a:spLocks noGrp="1"/>
          </p:cNvSpPr>
          <p:nvPr>
            <p:ph type="body" sz="quarter" idx="18" hasCustomPrompt="1"/>
          </p:nvPr>
        </p:nvSpPr>
        <p:spPr>
          <a:xfrm>
            <a:off x="8115300" y="4334345"/>
            <a:ext cx="2324099" cy="1355255"/>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22" name="Text Placeholder 5">
            <a:extLst>
              <a:ext uri="{FF2B5EF4-FFF2-40B4-BE49-F238E27FC236}">
                <a16:creationId xmlns:a16="http://schemas.microsoft.com/office/drawing/2014/main" id="{46EDCD05-5923-10C8-46AA-13C162F54326}"/>
              </a:ext>
            </a:extLst>
          </p:cNvPr>
          <p:cNvSpPr>
            <a:spLocks noGrp="1"/>
          </p:cNvSpPr>
          <p:nvPr>
            <p:ph type="body" sz="quarter" idx="19" hasCustomPrompt="1"/>
          </p:nvPr>
        </p:nvSpPr>
        <p:spPr>
          <a:xfrm>
            <a:off x="8115300" y="3975459"/>
            <a:ext cx="23240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pic>
        <p:nvPicPr>
          <p:cNvPr id="3" name="Picture 2" descr="Logo, company name&#10;&#10;Description automatically generated">
            <a:extLst>
              <a:ext uri="{FF2B5EF4-FFF2-40B4-BE49-F238E27FC236}">
                <a16:creationId xmlns:a16="http://schemas.microsoft.com/office/drawing/2014/main" id="{D5B282F1-085C-7CF8-60D0-90D5B6142C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34045938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rrow page break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3DF0ED-EAF5-5F0F-588E-0260FFED4638}"/>
              </a:ext>
            </a:extLst>
          </p:cNvPr>
          <p:cNvSpPr/>
          <p:nvPr userDrawn="1"/>
        </p:nvSpPr>
        <p:spPr>
          <a:xfrm>
            <a:off x="0" y="0"/>
            <a:ext cx="469617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1745805-D2E2-74B1-E0D3-E29D1B07A9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0092" y="-247545"/>
            <a:ext cx="5055685" cy="7353089"/>
          </a:xfrm>
          <a:prstGeom prst="rect">
            <a:avLst/>
          </a:prstGeom>
        </p:spPr>
      </p:pic>
      <p:sp>
        <p:nvSpPr>
          <p:cNvPr id="11" name="Text Placeholder 5">
            <a:extLst>
              <a:ext uri="{FF2B5EF4-FFF2-40B4-BE49-F238E27FC236}">
                <a16:creationId xmlns:a16="http://schemas.microsoft.com/office/drawing/2014/main" id="{99E78091-F182-C72B-6EF8-F70453A7E67F}"/>
              </a:ext>
            </a:extLst>
          </p:cNvPr>
          <p:cNvSpPr>
            <a:spLocks noGrp="1"/>
          </p:cNvSpPr>
          <p:nvPr>
            <p:ph type="body" sz="quarter" idx="11" hasCustomPrompt="1"/>
          </p:nvPr>
        </p:nvSpPr>
        <p:spPr>
          <a:xfrm>
            <a:off x="550863" y="549275"/>
            <a:ext cx="2880101" cy="5724526"/>
          </a:xfrm>
        </p:spPr>
        <p:txBody>
          <a:bodyPr anchor="ct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12" name="Text Placeholder 5">
            <a:extLst>
              <a:ext uri="{FF2B5EF4-FFF2-40B4-BE49-F238E27FC236}">
                <a16:creationId xmlns:a16="http://schemas.microsoft.com/office/drawing/2014/main" id="{29F76C16-7F20-A8CE-9C44-6388241C2C37}"/>
              </a:ext>
            </a:extLst>
          </p:cNvPr>
          <p:cNvSpPr>
            <a:spLocks noGrp="1"/>
          </p:cNvSpPr>
          <p:nvPr>
            <p:ph type="body" sz="quarter" idx="12" hasCustomPrompt="1"/>
          </p:nvPr>
        </p:nvSpPr>
        <p:spPr>
          <a:xfrm>
            <a:off x="8128001" y="549276"/>
            <a:ext cx="3476624" cy="5724524"/>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pic>
        <p:nvPicPr>
          <p:cNvPr id="5" name="Picture 4">
            <a:extLst>
              <a:ext uri="{FF2B5EF4-FFF2-40B4-BE49-F238E27FC236}">
                <a16:creationId xmlns:a16="http://schemas.microsoft.com/office/drawing/2014/main" id="{BA104929-78BE-A456-78D8-336D52E068F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7483109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rrow page break 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3DF0ED-EAF5-5F0F-588E-0260FFED4638}"/>
              </a:ext>
            </a:extLst>
          </p:cNvPr>
          <p:cNvSpPr/>
          <p:nvPr userDrawn="1"/>
        </p:nvSpPr>
        <p:spPr>
          <a:xfrm>
            <a:off x="0" y="0"/>
            <a:ext cx="469617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1745805-D2E2-74B1-E0D3-E29D1B07A9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790092" y="-246905"/>
            <a:ext cx="5055685" cy="7351808"/>
          </a:xfrm>
          <a:prstGeom prst="rect">
            <a:avLst/>
          </a:prstGeom>
        </p:spPr>
      </p:pic>
      <p:sp>
        <p:nvSpPr>
          <p:cNvPr id="5" name="Text Placeholder 5">
            <a:extLst>
              <a:ext uri="{FF2B5EF4-FFF2-40B4-BE49-F238E27FC236}">
                <a16:creationId xmlns:a16="http://schemas.microsoft.com/office/drawing/2014/main" id="{A3FF6437-9F43-5B21-8328-70AD3138632F}"/>
              </a:ext>
            </a:extLst>
          </p:cNvPr>
          <p:cNvSpPr>
            <a:spLocks noGrp="1"/>
          </p:cNvSpPr>
          <p:nvPr>
            <p:ph type="body" sz="quarter" idx="11" hasCustomPrompt="1"/>
          </p:nvPr>
        </p:nvSpPr>
        <p:spPr>
          <a:xfrm>
            <a:off x="550863" y="549275"/>
            <a:ext cx="2880101" cy="5724526"/>
          </a:xfrm>
        </p:spPr>
        <p:txBody>
          <a:bodyPr anchor="ctr">
            <a:normAutofit/>
          </a:bodyPr>
          <a:lstStyle>
            <a:lvl1pPr marL="0" indent="0" algn="l">
              <a:buNone/>
              <a:defRPr sz="3200" b="1">
                <a:solidFill>
                  <a:schemeClr val="bg1"/>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A339B681-2E5A-7397-BBDC-9A3888E283C5}"/>
              </a:ext>
            </a:extLst>
          </p:cNvPr>
          <p:cNvSpPr>
            <a:spLocks noGrp="1"/>
          </p:cNvSpPr>
          <p:nvPr>
            <p:ph type="body" sz="quarter" idx="12" hasCustomPrompt="1"/>
          </p:nvPr>
        </p:nvSpPr>
        <p:spPr>
          <a:xfrm>
            <a:off x="8128001" y="549276"/>
            <a:ext cx="3476624" cy="5724524"/>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pic>
        <p:nvPicPr>
          <p:cNvPr id="7" name="Picture 6">
            <a:extLst>
              <a:ext uri="{FF2B5EF4-FFF2-40B4-BE49-F238E27FC236}">
                <a16:creationId xmlns:a16="http://schemas.microsoft.com/office/drawing/2014/main" id="{6343ABE2-A3D0-FFE3-B84C-C8BB5E5E735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9221089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rrow page break 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3DF0ED-EAF5-5F0F-588E-0260FFED4638}"/>
              </a:ext>
            </a:extLst>
          </p:cNvPr>
          <p:cNvSpPr/>
          <p:nvPr userDrawn="1"/>
        </p:nvSpPr>
        <p:spPr>
          <a:xfrm>
            <a:off x="0" y="0"/>
            <a:ext cx="469617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1745805-D2E2-74B1-E0D3-E29D1B07A9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790092" y="-246905"/>
            <a:ext cx="5055685" cy="7351808"/>
          </a:xfrm>
          <a:prstGeom prst="rect">
            <a:avLst/>
          </a:prstGeom>
        </p:spPr>
      </p:pic>
      <p:sp>
        <p:nvSpPr>
          <p:cNvPr id="18" name="Text Placeholder 5">
            <a:extLst>
              <a:ext uri="{FF2B5EF4-FFF2-40B4-BE49-F238E27FC236}">
                <a16:creationId xmlns:a16="http://schemas.microsoft.com/office/drawing/2014/main" id="{81AF62C9-B32C-8719-A54A-8E6931D77ADE}"/>
              </a:ext>
            </a:extLst>
          </p:cNvPr>
          <p:cNvSpPr>
            <a:spLocks noGrp="1"/>
          </p:cNvSpPr>
          <p:nvPr>
            <p:ph type="body" sz="quarter" idx="11" hasCustomPrompt="1"/>
          </p:nvPr>
        </p:nvSpPr>
        <p:spPr>
          <a:xfrm>
            <a:off x="550863" y="549275"/>
            <a:ext cx="2880101" cy="5724526"/>
          </a:xfrm>
        </p:spPr>
        <p:txBody>
          <a:bodyPr anchor="ctr">
            <a:normAutofit/>
          </a:bodyPr>
          <a:lstStyle>
            <a:lvl1pPr marL="0" indent="0" algn="l">
              <a:buNone/>
              <a:defRPr sz="3200" b="1">
                <a:solidFill>
                  <a:schemeClr val="bg1"/>
                </a:solidFill>
              </a:defRPr>
            </a:lvl1pPr>
          </a:lstStyle>
          <a:p>
            <a:pPr lvl="0"/>
            <a:r>
              <a:rPr lang="en-GB" dirty="0"/>
              <a:t>Insert title here</a:t>
            </a:r>
            <a:endParaRPr lang="en-US" dirty="0"/>
          </a:p>
        </p:txBody>
      </p:sp>
      <p:sp>
        <p:nvSpPr>
          <p:cNvPr id="19" name="Text Placeholder 5">
            <a:extLst>
              <a:ext uri="{FF2B5EF4-FFF2-40B4-BE49-F238E27FC236}">
                <a16:creationId xmlns:a16="http://schemas.microsoft.com/office/drawing/2014/main" id="{04BF5C1D-3151-F4A7-EBB1-67079CE79A3E}"/>
              </a:ext>
            </a:extLst>
          </p:cNvPr>
          <p:cNvSpPr>
            <a:spLocks noGrp="1"/>
          </p:cNvSpPr>
          <p:nvPr>
            <p:ph type="body" sz="quarter" idx="12" hasCustomPrompt="1"/>
          </p:nvPr>
        </p:nvSpPr>
        <p:spPr>
          <a:xfrm>
            <a:off x="8128001" y="549276"/>
            <a:ext cx="3476624" cy="5724524"/>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pic>
        <p:nvPicPr>
          <p:cNvPr id="3" name="Picture 2">
            <a:extLst>
              <a:ext uri="{FF2B5EF4-FFF2-40B4-BE49-F238E27FC236}">
                <a16:creationId xmlns:a16="http://schemas.microsoft.com/office/drawing/2014/main" id="{DE33D18A-A3AB-C33D-1219-C6EC2F91432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660272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 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57DEB9-029A-DB12-1230-25C5141BA080}"/>
              </a:ext>
            </a:extLst>
          </p:cNvPr>
          <p:cNvSpPr/>
          <p:nvPr userDrawn="1"/>
        </p:nvSpPr>
        <p:spPr>
          <a:xfrm>
            <a:off x="0" y="0"/>
            <a:ext cx="298994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green background&#10;&#10;Description automatically generated">
            <a:extLst>
              <a:ext uri="{FF2B5EF4-FFF2-40B4-BE49-F238E27FC236}">
                <a16:creationId xmlns:a16="http://schemas.microsoft.com/office/drawing/2014/main" id="{CC052E76-7704-9D78-4A8D-845040A03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4167" r="1309"/>
          <a:stretch/>
        </p:blipFill>
        <p:spPr>
          <a:xfrm>
            <a:off x="-1" y="4302"/>
            <a:ext cx="2989944" cy="6849393"/>
          </a:xfrm>
          <a:prstGeom prst="rect">
            <a:avLst/>
          </a:prstGeom>
        </p:spPr>
      </p:pic>
      <p:pic>
        <p:nvPicPr>
          <p:cNvPr id="5" name="Picture 4">
            <a:extLst>
              <a:ext uri="{FF2B5EF4-FFF2-40B4-BE49-F238E27FC236}">
                <a16:creationId xmlns:a16="http://schemas.microsoft.com/office/drawing/2014/main" id="{3C31BCAA-87AD-63AF-AA54-6C9B58F06F2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939705" y="6106063"/>
            <a:ext cx="765550" cy="532297"/>
          </a:xfrm>
          <a:prstGeom prst="rect">
            <a:avLst/>
          </a:prstGeom>
        </p:spPr>
      </p:pic>
      <p:pic>
        <p:nvPicPr>
          <p:cNvPr id="3" name="Graphic 2">
            <a:extLst>
              <a:ext uri="{FF2B5EF4-FFF2-40B4-BE49-F238E27FC236}">
                <a16:creationId xmlns:a16="http://schemas.microsoft.com/office/drawing/2014/main" id="{041DBD4B-13DE-8FA6-1B9F-765DDCAEF04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7421" y="5898731"/>
            <a:ext cx="1076698" cy="866252"/>
          </a:xfrm>
          <a:prstGeom prst="rect">
            <a:avLst/>
          </a:prstGeom>
        </p:spPr>
      </p:pic>
      <p:sp>
        <p:nvSpPr>
          <p:cNvPr id="4" name="Text Placeholder 8">
            <a:extLst>
              <a:ext uri="{FF2B5EF4-FFF2-40B4-BE49-F238E27FC236}">
                <a16:creationId xmlns:a16="http://schemas.microsoft.com/office/drawing/2014/main" id="{C3AD055E-D688-4562-482A-54340F5CD5F4}"/>
              </a:ext>
            </a:extLst>
          </p:cNvPr>
          <p:cNvSpPr>
            <a:spLocks noGrp="1"/>
          </p:cNvSpPr>
          <p:nvPr>
            <p:ph type="body" sz="quarter" idx="10" hasCustomPrompt="1"/>
          </p:nvPr>
        </p:nvSpPr>
        <p:spPr>
          <a:xfrm>
            <a:off x="347663" y="667884"/>
            <a:ext cx="2352675" cy="1958975"/>
          </a:xfrm>
        </p:spPr>
        <p:txBody>
          <a:bodyPr>
            <a:normAutofit/>
          </a:bodyPr>
          <a:lstStyle>
            <a:lvl1pPr marL="0" indent="0">
              <a:buNone/>
              <a:defRPr sz="4000" b="1">
                <a:solidFill>
                  <a:schemeClr val="bg1"/>
                </a:solidFill>
              </a:defRPr>
            </a:lvl1pPr>
          </a:lstStyle>
          <a:p>
            <a:pPr lvl="0"/>
            <a:r>
              <a:rPr lang="en-GB" dirty="0"/>
              <a:t>Insert title here</a:t>
            </a:r>
            <a:endParaRPr lang="en-US" dirty="0"/>
          </a:p>
        </p:txBody>
      </p:sp>
      <p:sp>
        <p:nvSpPr>
          <p:cNvPr id="7" name="Text Placeholder 10">
            <a:extLst>
              <a:ext uri="{FF2B5EF4-FFF2-40B4-BE49-F238E27FC236}">
                <a16:creationId xmlns:a16="http://schemas.microsoft.com/office/drawing/2014/main" id="{4BFED9FB-F932-2537-7827-C033001E44E3}"/>
              </a:ext>
            </a:extLst>
          </p:cNvPr>
          <p:cNvSpPr>
            <a:spLocks noGrp="1"/>
          </p:cNvSpPr>
          <p:nvPr>
            <p:ph type="body" sz="quarter" idx="11" hasCustomPrompt="1"/>
          </p:nvPr>
        </p:nvSpPr>
        <p:spPr>
          <a:xfrm>
            <a:off x="3550221" y="667884"/>
            <a:ext cx="7983537" cy="5616575"/>
          </a:xfrm>
        </p:spPr>
        <p:txBody>
          <a:bodyPr>
            <a:normAutofit/>
          </a:bodyPr>
          <a:lstStyle>
            <a:lvl1pPr marL="0" indent="0">
              <a:buNone/>
              <a:defRPr sz="1800">
                <a:solidFill>
                  <a:schemeClr val="tx1"/>
                </a:solidFill>
              </a:defRPr>
            </a:lvl1pPr>
          </a:lstStyle>
          <a:p>
            <a:pPr lvl="0"/>
            <a:r>
              <a:rPr lang="en-GB" dirty="0"/>
              <a:t>Insert text here</a:t>
            </a:r>
            <a:endParaRPr lang="en-US" dirty="0"/>
          </a:p>
        </p:txBody>
      </p:sp>
    </p:spTree>
    <p:extLst>
      <p:ext uri="{BB962C8B-B14F-4D97-AF65-F5344CB8AC3E}">
        <p14:creationId xmlns:p14="http://schemas.microsoft.com/office/powerpoint/2010/main" val="24127371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3 icon points 1">
    <p:bg>
      <p:bgPr>
        <a:solidFill>
          <a:schemeClr val="tx2"/>
        </a:solidFill>
        <a:effectLst/>
      </p:bgPr>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4ECD283D-F65C-CA89-3601-4BF1A08C3192}"/>
              </a:ext>
            </a:extLst>
          </p:cNvPr>
          <p:cNvSpPr>
            <a:spLocks noGrp="1"/>
          </p:cNvSpPr>
          <p:nvPr>
            <p:ph type="body" sz="quarter" idx="11" hasCustomPrompt="1"/>
          </p:nvPr>
        </p:nvSpPr>
        <p:spPr>
          <a:xfrm>
            <a:off x="550863" y="1894572"/>
            <a:ext cx="3855401"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3" name="Text Placeholder 5">
            <a:extLst>
              <a:ext uri="{FF2B5EF4-FFF2-40B4-BE49-F238E27FC236}">
                <a16:creationId xmlns:a16="http://schemas.microsoft.com/office/drawing/2014/main" id="{73CFAFA4-FCD2-569C-6F39-0F928D304D39}"/>
              </a:ext>
            </a:extLst>
          </p:cNvPr>
          <p:cNvSpPr>
            <a:spLocks noGrp="1"/>
          </p:cNvSpPr>
          <p:nvPr>
            <p:ph type="body" sz="quarter" idx="12" hasCustomPrompt="1"/>
          </p:nvPr>
        </p:nvSpPr>
        <p:spPr>
          <a:xfrm>
            <a:off x="550863" y="2659885"/>
            <a:ext cx="3855401" cy="2837804"/>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4" name="Picture Placeholder 6">
            <a:extLst>
              <a:ext uri="{FF2B5EF4-FFF2-40B4-BE49-F238E27FC236}">
                <a16:creationId xmlns:a16="http://schemas.microsoft.com/office/drawing/2014/main" id="{CCFDDB06-281A-FDB4-D318-2F7A098CBA33}"/>
              </a:ext>
            </a:extLst>
          </p:cNvPr>
          <p:cNvSpPr>
            <a:spLocks noGrp="1"/>
          </p:cNvSpPr>
          <p:nvPr>
            <p:ph type="pic" sz="quarter" idx="13" hasCustomPrompt="1"/>
          </p:nvPr>
        </p:nvSpPr>
        <p:spPr>
          <a:xfrm>
            <a:off x="5097539" y="1855363"/>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5" name="Picture Placeholder 6">
            <a:extLst>
              <a:ext uri="{FF2B5EF4-FFF2-40B4-BE49-F238E27FC236}">
                <a16:creationId xmlns:a16="http://schemas.microsoft.com/office/drawing/2014/main" id="{D716AB44-37C7-4000-E1AE-5EB62EB3F696}"/>
              </a:ext>
            </a:extLst>
          </p:cNvPr>
          <p:cNvSpPr>
            <a:spLocks noGrp="1"/>
          </p:cNvSpPr>
          <p:nvPr>
            <p:ph type="pic" sz="quarter" idx="14" hasCustomPrompt="1"/>
          </p:nvPr>
        </p:nvSpPr>
        <p:spPr>
          <a:xfrm>
            <a:off x="5097539" y="3345432"/>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6" name="Picture Placeholder 6">
            <a:extLst>
              <a:ext uri="{FF2B5EF4-FFF2-40B4-BE49-F238E27FC236}">
                <a16:creationId xmlns:a16="http://schemas.microsoft.com/office/drawing/2014/main" id="{8D6044C7-F082-BCED-83A8-B1C83F409413}"/>
              </a:ext>
            </a:extLst>
          </p:cNvPr>
          <p:cNvSpPr>
            <a:spLocks noGrp="1"/>
          </p:cNvSpPr>
          <p:nvPr>
            <p:ph type="pic" sz="quarter" idx="15" hasCustomPrompt="1"/>
          </p:nvPr>
        </p:nvSpPr>
        <p:spPr>
          <a:xfrm>
            <a:off x="5097539" y="4835502"/>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7" name="Text Placeholder 5">
            <a:extLst>
              <a:ext uri="{FF2B5EF4-FFF2-40B4-BE49-F238E27FC236}">
                <a16:creationId xmlns:a16="http://schemas.microsoft.com/office/drawing/2014/main" id="{5C8E7CF9-899D-9D2A-A724-6E1B0B02611F}"/>
              </a:ext>
            </a:extLst>
          </p:cNvPr>
          <p:cNvSpPr>
            <a:spLocks noGrp="1"/>
          </p:cNvSpPr>
          <p:nvPr>
            <p:ph type="body" sz="quarter" idx="16" hasCustomPrompt="1"/>
          </p:nvPr>
        </p:nvSpPr>
        <p:spPr>
          <a:xfrm>
            <a:off x="6095999" y="1855363"/>
            <a:ext cx="5508626"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sp>
        <p:nvSpPr>
          <p:cNvPr id="8" name="Text Placeholder 5">
            <a:extLst>
              <a:ext uri="{FF2B5EF4-FFF2-40B4-BE49-F238E27FC236}">
                <a16:creationId xmlns:a16="http://schemas.microsoft.com/office/drawing/2014/main" id="{360F3A2B-0995-8EB6-3086-CC390009C919}"/>
              </a:ext>
            </a:extLst>
          </p:cNvPr>
          <p:cNvSpPr>
            <a:spLocks noGrp="1"/>
          </p:cNvSpPr>
          <p:nvPr>
            <p:ph type="body" sz="quarter" idx="17" hasCustomPrompt="1"/>
          </p:nvPr>
        </p:nvSpPr>
        <p:spPr>
          <a:xfrm>
            <a:off x="6095999" y="3345432"/>
            <a:ext cx="5508626"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sp>
        <p:nvSpPr>
          <p:cNvPr id="9" name="Text Placeholder 5">
            <a:extLst>
              <a:ext uri="{FF2B5EF4-FFF2-40B4-BE49-F238E27FC236}">
                <a16:creationId xmlns:a16="http://schemas.microsoft.com/office/drawing/2014/main" id="{E8C672E3-85F7-C87D-0E9F-5FABDCF485B0}"/>
              </a:ext>
            </a:extLst>
          </p:cNvPr>
          <p:cNvSpPr>
            <a:spLocks noGrp="1"/>
          </p:cNvSpPr>
          <p:nvPr>
            <p:ph type="body" sz="quarter" idx="18" hasCustomPrompt="1"/>
          </p:nvPr>
        </p:nvSpPr>
        <p:spPr>
          <a:xfrm>
            <a:off x="6095999" y="4835502"/>
            <a:ext cx="5508626"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pic>
        <p:nvPicPr>
          <p:cNvPr id="12" name="Picture 11" descr="Logo, company name&#10;&#10;Description automatically generated">
            <a:extLst>
              <a:ext uri="{FF2B5EF4-FFF2-40B4-BE49-F238E27FC236}">
                <a16:creationId xmlns:a16="http://schemas.microsoft.com/office/drawing/2014/main" id="{A5D60674-E6A7-8A67-4E31-065881112A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10649704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 3 icon points 2">
    <p:bg>
      <p:bgPr>
        <a:solidFill>
          <a:schemeClr val="tx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302C07-02DE-E615-E5D0-6EA5F43AA89C}"/>
              </a:ext>
            </a:extLst>
          </p:cNvPr>
          <p:cNvSpPr/>
          <p:nvPr userDrawn="1"/>
        </p:nvSpPr>
        <p:spPr>
          <a:xfrm>
            <a:off x="0" y="0"/>
            <a:ext cx="5260622"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5">
            <a:extLst>
              <a:ext uri="{FF2B5EF4-FFF2-40B4-BE49-F238E27FC236}">
                <a16:creationId xmlns:a16="http://schemas.microsoft.com/office/drawing/2014/main" id="{4ECD283D-F65C-CA89-3601-4BF1A08C3192}"/>
              </a:ext>
            </a:extLst>
          </p:cNvPr>
          <p:cNvSpPr>
            <a:spLocks noGrp="1"/>
          </p:cNvSpPr>
          <p:nvPr>
            <p:ph type="body" sz="quarter" idx="11" hasCustomPrompt="1"/>
          </p:nvPr>
        </p:nvSpPr>
        <p:spPr>
          <a:xfrm>
            <a:off x="550863" y="1894572"/>
            <a:ext cx="4088870"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3" name="Text Placeholder 5">
            <a:extLst>
              <a:ext uri="{FF2B5EF4-FFF2-40B4-BE49-F238E27FC236}">
                <a16:creationId xmlns:a16="http://schemas.microsoft.com/office/drawing/2014/main" id="{73CFAFA4-FCD2-569C-6F39-0F928D304D39}"/>
              </a:ext>
            </a:extLst>
          </p:cNvPr>
          <p:cNvSpPr>
            <a:spLocks noGrp="1"/>
          </p:cNvSpPr>
          <p:nvPr>
            <p:ph type="body" sz="quarter" idx="12" hasCustomPrompt="1"/>
          </p:nvPr>
        </p:nvSpPr>
        <p:spPr>
          <a:xfrm>
            <a:off x="550863" y="2659885"/>
            <a:ext cx="4088870" cy="2837804"/>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4" name="Picture Placeholder 6">
            <a:extLst>
              <a:ext uri="{FF2B5EF4-FFF2-40B4-BE49-F238E27FC236}">
                <a16:creationId xmlns:a16="http://schemas.microsoft.com/office/drawing/2014/main" id="{CCFDDB06-281A-FDB4-D318-2F7A098CBA33}"/>
              </a:ext>
            </a:extLst>
          </p:cNvPr>
          <p:cNvSpPr>
            <a:spLocks noGrp="1"/>
          </p:cNvSpPr>
          <p:nvPr>
            <p:ph type="pic" sz="quarter" idx="13" hasCustomPrompt="1"/>
          </p:nvPr>
        </p:nvSpPr>
        <p:spPr>
          <a:xfrm>
            <a:off x="5811485" y="1855363"/>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5" name="Picture Placeholder 6">
            <a:extLst>
              <a:ext uri="{FF2B5EF4-FFF2-40B4-BE49-F238E27FC236}">
                <a16:creationId xmlns:a16="http://schemas.microsoft.com/office/drawing/2014/main" id="{D716AB44-37C7-4000-E1AE-5EB62EB3F696}"/>
              </a:ext>
            </a:extLst>
          </p:cNvPr>
          <p:cNvSpPr>
            <a:spLocks noGrp="1"/>
          </p:cNvSpPr>
          <p:nvPr>
            <p:ph type="pic" sz="quarter" idx="14" hasCustomPrompt="1"/>
          </p:nvPr>
        </p:nvSpPr>
        <p:spPr>
          <a:xfrm>
            <a:off x="5811485" y="3345432"/>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6" name="Picture Placeholder 6">
            <a:extLst>
              <a:ext uri="{FF2B5EF4-FFF2-40B4-BE49-F238E27FC236}">
                <a16:creationId xmlns:a16="http://schemas.microsoft.com/office/drawing/2014/main" id="{8D6044C7-F082-BCED-83A8-B1C83F409413}"/>
              </a:ext>
            </a:extLst>
          </p:cNvPr>
          <p:cNvSpPr>
            <a:spLocks noGrp="1"/>
          </p:cNvSpPr>
          <p:nvPr>
            <p:ph type="pic" sz="quarter" idx="15" hasCustomPrompt="1"/>
          </p:nvPr>
        </p:nvSpPr>
        <p:spPr>
          <a:xfrm>
            <a:off x="5811485" y="4835502"/>
            <a:ext cx="749606" cy="700039"/>
          </a:xfrm>
          <a:pattFill prst="pct20">
            <a:fgClr>
              <a:schemeClr val="tx2">
                <a:lumMod val="75000"/>
                <a:lumOff val="25000"/>
              </a:schemeClr>
            </a:fgClr>
            <a:bgClr>
              <a:schemeClr val="tx2"/>
            </a:bgClr>
          </a:pattFill>
        </p:spPr>
        <p:txBody>
          <a:bodyPr anchor="ctr">
            <a:normAutofit/>
          </a:bodyPr>
          <a:lstStyle>
            <a:lvl1pPr marL="0" indent="0" algn="ctr">
              <a:buNone/>
              <a:defRPr sz="1800">
                <a:solidFill>
                  <a:schemeClr val="accent4"/>
                </a:solidFill>
              </a:defRPr>
            </a:lvl1pPr>
          </a:lstStyle>
          <a:p>
            <a:r>
              <a:rPr lang="en-US" dirty="0"/>
              <a:t>Add icon</a:t>
            </a:r>
          </a:p>
        </p:txBody>
      </p:sp>
      <p:sp>
        <p:nvSpPr>
          <p:cNvPr id="7" name="Text Placeholder 5">
            <a:extLst>
              <a:ext uri="{FF2B5EF4-FFF2-40B4-BE49-F238E27FC236}">
                <a16:creationId xmlns:a16="http://schemas.microsoft.com/office/drawing/2014/main" id="{5C8E7CF9-899D-9D2A-A724-6E1B0B02611F}"/>
              </a:ext>
            </a:extLst>
          </p:cNvPr>
          <p:cNvSpPr>
            <a:spLocks noGrp="1"/>
          </p:cNvSpPr>
          <p:nvPr>
            <p:ph type="body" sz="quarter" idx="16" hasCustomPrompt="1"/>
          </p:nvPr>
        </p:nvSpPr>
        <p:spPr>
          <a:xfrm>
            <a:off x="6809945" y="1855363"/>
            <a:ext cx="4794679"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sp>
        <p:nvSpPr>
          <p:cNvPr id="8" name="Text Placeholder 5">
            <a:extLst>
              <a:ext uri="{FF2B5EF4-FFF2-40B4-BE49-F238E27FC236}">
                <a16:creationId xmlns:a16="http://schemas.microsoft.com/office/drawing/2014/main" id="{360F3A2B-0995-8EB6-3086-CC390009C919}"/>
              </a:ext>
            </a:extLst>
          </p:cNvPr>
          <p:cNvSpPr>
            <a:spLocks noGrp="1"/>
          </p:cNvSpPr>
          <p:nvPr>
            <p:ph type="body" sz="quarter" idx="17" hasCustomPrompt="1"/>
          </p:nvPr>
        </p:nvSpPr>
        <p:spPr>
          <a:xfrm>
            <a:off x="6809945" y="3345432"/>
            <a:ext cx="4794679"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sp>
        <p:nvSpPr>
          <p:cNvPr id="9" name="Text Placeholder 5">
            <a:extLst>
              <a:ext uri="{FF2B5EF4-FFF2-40B4-BE49-F238E27FC236}">
                <a16:creationId xmlns:a16="http://schemas.microsoft.com/office/drawing/2014/main" id="{E8C672E3-85F7-C87D-0E9F-5FABDCF485B0}"/>
              </a:ext>
            </a:extLst>
          </p:cNvPr>
          <p:cNvSpPr>
            <a:spLocks noGrp="1"/>
          </p:cNvSpPr>
          <p:nvPr>
            <p:ph type="body" sz="quarter" idx="18" hasCustomPrompt="1"/>
          </p:nvPr>
        </p:nvSpPr>
        <p:spPr>
          <a:xfrm>
            <a:off x="6809945" y="4835502"/>
            <a:ext cx="4794679" cy="700039"/>
          </a:xfrm>
        </p:spPr>
        <p:txBody>
          <a:bodyPr anchor="ctr">
            <a:normAutofit/>
          </a:bodyPr>
          <a:lstStyle>
            <a:lvl1pPr marL="0" indent="0">
              <a:buNone/>
              <a:defRPr sz="1600" b="1">
                <a:solidFill>
                  <a:schemeClr val="bg1"/>
                </a:solidFill>
              </a:defRPr>
            </a:lvl1pPr>
          </a:lstStyle>
          <a:p>
            <a:pPr lvl="0"/>
            <a:r>
              <a:rPr lang="en-GB" dirty="0"/>
              <a:t>Insert copy here</a:t>
            </a:r>
            <a:endParaRPr lang="en-US" dirty="0"/>
          </a:p>
        </p:txBody>
      </p:sp>
      <p:pic>
        <p:nvPicPr>
          <p:cNvPr id="13" name="Picture 12" descr="Logo, company name&#10;&#10;Description automatically generated">
            <a:extLst>
              <a:ext uri="{FF2B5EF4-FFF2-40B4-BE49-F238E27FC236}">
                <a16:creationId xmlns:a16="http://schemas.microsoft.com/office/drawing/2014/main" id="{D1ECFAB7-1CBD-7B94-A3FD-FA8BA87AC5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381479552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3 icon points 3">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302C07-02DE-E615-E5D0-6EA5F43AA89C}"/>
              </a:ext>
            </a:extLst>
          </p:cNvPr>
          <p:cNvSpPr/>
          <p:nvPr userDrawn="1"/>
        </p:nvSpPr>
        <p:spPr>
          <a:xfrm>
            <a:off x="0" y="0"/>
            <a:ext cx="5260622"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5">
            <a:extLst>
              <a:ext uri="{FF2B5EF4-FFF2-40B4-BE49-F238E27FC236}">
                <a16:creationId xmlns:a16="http://schemas.microsoft.com/office/drawing/2014/main" id="{4ECD283D-F65C-CA89-3601-4BF1A08C3192}"/>
              </a:ext>
            </a:extLst>
          </p:cNvPr>
          <p:cNvSpPr>
            <a:spLocks noGrp="1"/>
          </p:cNvSpPr>
          <p:nvPr>
            <p:ph type="body" sz="quarter" idx="11" hasCustomPrompt="1"/>
          </p:nvPr>
        </p:nvSpPr>
        <p:spPr>
          <a:xfrm>
            <a:off x="550863" y="1894572"/>
            <a:ext cx="4077581" cy="621623"/>
          </a:xfrm>
        </p:spPr>
        <p:txBody>
          <a:bodyPr>
            <a:normAutofit/>
          </a:bodyPr>
          <a:lstStyle>
            <a:lvl1pPr marL="0" indent="0">
              <a:buNone/>
              <a:defRPr sz="3200" b="1">
                <a:solidFill>
                  <a:schemeClr val="accent1"/>
                </a:solidFill>
              </a:defRPr>
            </a:lvl1pPr>
          </a:lstStyle>
          <a:p>
            <a:pPr lvl="0"/>
            <a:r>
              <a:rPr lang="en-GB" dirty="0"/>
              <a:t>Insert title here</a:t>
            </a:r>
            <a:endParaRPr lang="en-US" dirty="0"/>
          </a:p>
        </p:txBody>
      </p:sp>
      <p:sp>
        <p:nvSpPr>
          <p:cNvPr id="3" name="Text Placeholder 5">
            <a:extLst>
              <a:ext uri="{FF2B5EF4-FFF2-40B4-BE49-F238E27FC236}">
                <a16:creationId xmlns:a16="http://schemas.microsoft.com/office/drawing/2014/main" id="{73CFAFA4-FCD2-569C-6F39-0F928D304D39}"/>
              </a:ext>
            </a:extLst>
          </p:cNvPr>
          <p:cNvSpPr>
            <a:spLocks noGrp="1"/>
          </p:cNvSpPr>
          <p:nvPr>
            <p:ph type="body" sz="quarter" idx="12" hasCustomPrompt="1"/>
          </p:nvPr>
        </p:nvSpPr>
        <p:spPr>
          <a:xfrm>
            <a:off x="550863" y="2659885"/>
            <a:ext cx="4077581" cy="2837804"/>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4" name="Picture Placeholder 6">
            <a:extLst>
              <a:ext uri="{FF2B5EF4-FFF2-40B4-BE49-F238E27FC236}">
                <a16:creationId xmlns:a16="http://schemas.microsoft.com/office/drawing/2014/main" id="{CCFDDB06-281A-FDB4-D318-2F7A098CBA33}"/>
              </a:ext>
            </a:extLst>
          </p:cNvPr>
          <p:cNvSpPr>
            <a:spLocks noGrp="1"/>
          </p:cNvSpPr>
          <p:nvPr>
            <p:ph type="pic" sz="quarter" idx="13" hasCustomPrompt="1"/>
          </p:nvPr>
        </p:nvSpPr>
        <p:spPr>
          <a:xfrm>
            <a:off x="5811485" y="1855363"/>
            <a:ext cx="749606" cy="700039"/>
          </a:xfrm>
          <a:pattFill prst="pct20">
            <a:fgClr>
              <a:schemeClr val="bg1">
                <a:lumMod val="65000"/>
              </a:schemeClr>
            </a:fgClr>
            <a:bgClr>
              <a:schemeClr val="bg1"/>
            </a:bgClr>
          </a:pattFill>
        </p:spPr>
        <p:txBody>
          <a:bodyPr anchor="ctr">
            <a:normAutofit/>
          </a:bodyPr>
          <a:lstStyle>
            <a:lvl1pPr marL="0" indent="0" algn="ctr">
              <a:buNone/>
              <a:defRPr sz="1800">
                <a:solidFill>
                  <a:schemeClr val="tx1"/>
                </a:solidFill>
              </a:defRPr>
            </a:lvl1pPr>
          </a:lstStyle>
          <a:p>
            <a:r>
              <a:rPr lang="en-US" dirty="0"/>
              <a:t>Add icon</a:t>
            </a:r>
          </a:p>
        </p:txBody>
      </p:sp>
      <p:sp>
        <p:nvSpPr>
          <p:cNvPr id="5" name="Picture Placeholder 6">
            <a:extLst>
              <a:ext uri="{FF2B5EF4-FFF2-40B4-BE49-F238E27FC236}">
                <a16:creationId xmlns:a16="http://schemas.microsoft.com/office/drawing/2014/main" id="{D716AB44-37C7-4000-E1AE-5EB62EB3F696}"/>
              </a:ext>
            </a:extLst>
          </p:cNvPr>
          <p:cNvSpPr>
            <a:spLocks noGrp="1"/>
          </p:cNvSpPr>
          <p:nvPr>
            <p:ph type="pic" sz="quarter" idx="14" hasCustomPrompt="1"/>
          </p:nvPr>
        </p:nvSpPr>
        <p:spPr>
          <a:xfrm>
            <a:off x="5811485" y="3345432"/>
            <a:ext cx="749606" cy="700039"/>
          </a:xfrm>
          <a:pattFill prst="pct20">
            <a:fgClr>
              <a:schemeClr val="bg1">
                <a:lumMod val="65000"/>
              </a:schemeClr>
            </a:fgClr>
            <a:bgClr>
              <a:schemeClr val="bg1"/>
            </a:bgClr>
          </a:pattFill>
        </p:spPr>
        <p:txBody>
          <a:bodyPr anchor="ctr">
            <a:normAutofit/>
          </a:bodyPr>
          <a:lstStyle>
            <a:lvl1pPr marL="0" indent="0" algn="ctr">
              <a:buNone/>
              <a:defRPr sz="1800">
                <a:solidFill>
                  <a:schemeClr val="tx1"/>
                </a:solidFill>
              </a:defRPr>
            </a:lvl1pPr>
          </a:lstStyle>
          <a:p>
            <a:r>
              <a:rPr lang="en-US" dirty="0"/>
              <a:t>Add icon</a:t>
            </a:r>
          </a:p>
        </p:txBody>
      </p:sp>
      <p:sp>
        <p:nvSpPr>
          <p:cNvPr id="6" name="Picture Placeholder 6">
            <a:extLst>
              <a:ext uri="{FF2B5EF4-FFF2-40B4-BE49-F238E27FC236}">
                <a16:creationId xmlns:a16="http://schemas.microsoft.com/office/drawing/2014/main" id="{8D6044C7-F082-BCED-83A8-B1C83F409413}"/>
              </a:ext>
            </a:extLst>
          </p:cNvPr>
          <p:cNvSpPr>
            <a:spLocks noGrp="1"/>
          </p:cNvSpPr>
          <p:nvPr>
            <p:ph type="pic" sz="quarter" idx="15" hasCustomPrompt="1"/>
          </p:nvPr>
        </p:nvSpPr>
        <p:spPr>
          <a:xfrm>
            <a:off x="5811485" y="4835502"/>
            <a:ext cx="749606" cy="700039"/>
          </a:xfrm>
          <a:pattFill prst="pct20">
            <a:fgClr>
              <a:schemeClr val="bg1">
                <a:lumMod val="65000"/>
              </a:schemeClr>
            </a:fgClr>
            <a:bgClr>
              <a:schemeClr val="bg1"/>
            </a:bgClr>
          </a:pattFill>
        </p:spPr>
        <p:txBody>
          <a:bodyPr anchor="ctr">
            <a:normAutofit/>
          </a:bodyPr>
          <a:lstStyle>
            <a:lvl1pPr marL="0" indent="0" algn="ctr">
              <a:buNone/>
              <a:defRPr sz="1800">
                <a:solidFill>
                  <a:schemeClr val="tx1"/>
                </a:solidFill>
              </a:defRPr>
            </a:lvl1pPr>
          </a:lstStyle>
          <a:p>
            <a:r>
              <a:rPr lang="en-US" dirty="0"/>
              <a:t>Add icon</a:t>
            </a:r>
          </a:p>
        </p:txBody>
      </p:sp>
      <p:sp>
        <p:nvSpPr>
          <p:cNvPr id="7" name="Text Placeholder 5">
            <a:extLst>
              <a:ext uri="{FF2B5EF4-FFF2-40B4-BE49-F238E27FC236}">
                <a16:creationId xmlns:a16="http://schemas.microsoft.com/office/drawing/2014/main" id="{5C8E7CF9-899D-9D2A-A724-6E1B0B02611F}"/>
              </a:ext>
            </a:extLst>
          </p:cNvPr>
          <p:cNvSpPr>
            <a:spLocks noGrp="1"/>
          </p:cNvSpPr>
          <p:nvPr>
            <p:ph type="body" sz="quarter" idx="16" hasCustomPrompt="1"/>
          </p:nvPr>
        </p:nvSpPr>
        <p:spPr>
          <a:xfrm>
            <a:off x="6809945" y="1855363"/>
            <a:ext cx="4794679" cy="700039"/>
          </a:xfrm>
        </p:spPr>
        <p:txBody>
          <a:bodyPr anchor="ctr">
            <a:normAutofit/>
          </a:bodyPr>
          <a:lstStyle>
            <a:lvl1pPr marL="0" indent="0">
              <a:buNone/>
              <a:defRPr sz="1600" b="1">
                <a:solidFill>
                  <a:schemeClr val="tx2"/>
                </a:solidFill>
              </a:defRPr>
            </a:lvl1pPr>
          </a:lstStyle>
          <a:p>
            <a:pPr lvl="0"/>
            <a:r>
              <a:rPr lang="en-GB" dirty="0"/>
              <a:t>Insert copy here</a:t>
            </a:r>
            <a:endParaRPr lang="en-US" dirty="0"/>
          </a:p>
        </p:txBody>
      </p:sp>
      <p:sp>
        <p:nvSpPr>
          <p:cNvPr id="8" name="Text Placeholder 5">
            <a:extLst>
              <a:ext uri="{FF2B5EF4-FFF2-40B4-BE49-F238E27FC236}">
                <a16:creationId xmlns:a16="http://schemas.microsoft.com/office/drawing/2014/main" id="{360F3A2B-0995-8EB6-3086-CC390009C919}"/>
              </a:ext>
            </a:extLst>
          </p:cNvPr>
          <p:cNvSpPr>
            <a:spLocks noGrp="1"/>
          </p:cNvSpPr>
          <p:nvPr>
            <p:ph type="body" sz="quarter" idx="17" hasCustomPrompt="1"/>
          </p:nvPr>
        </p:nvSpPr>
        <p:spPr>
          <a:xfrm>
            <a:off x="6809945" y="3345432"/>
            <a:ext cx="4794679" cy="700039"/>
          </a:xfrm>
        </p:spPr>
        <p:txBody>
          <a:bodyPr anchor="ctr">
            <a:normAutofit/>
          </a:bodyPr>
          <a:lstStyle>
            <a:lvl1pPr marL="0" indent="0">
              <a:buNone/>
              <a:defRPr sz="1600" b="1">
                <a:solidFill>
                  <a:schemeClr val="tx2"/>
                </a:solidFill>
              </a:defRPr>
            </a:lvl1pPr>
          </a:lstStyle>
          <a:p>
            <a:pPr lvl="0"/>
            <a:r>
              <a:rPr lang="en-GB" dirty="0"/>
              <a:t>Insert copy here</a:t>
            </a:r>
            <a:endParaRPr lang="en-US" dirty="0"/>
          </a:p>
        </p:txBody>
      </p:sp>
      <p:sp>
        <p:nvSpPr>
          <p:cNvPr id="9" name="Text Placeholder 5">
            <a:extLst>
              <a:ext uri="{FF2B5EF4-FFF2-40B4-BE49-F238E27FC236}">
                <a16:creationId xmlns:a16="http://schemas.microsoft.com/office/drawing/2014/main" id="{E8C672E3-85F7-C87D-0E9F-5FABDCF485B0}"/>
              </a:ext>
            </a:extLst>
          </p:cNvPr>
          <p:cNvSpPr>
            <a:spLocks noGrp="1"/>
          </p:cNvSpPr>
          <p:nvPr>
            <p:ph type="body" sz="quarter" idx="18" hasCustomPrompt="1"/>
          </p:nvPr>
        </p:nvSpPr>
        <p:spPr>
          <a:xfrm>
            <a:off x="6809945" y="4835502"/>
            <a:ext cx="4794679" cy="700039"/>
          </a:xfrm>
        </p:spPr>
        <p:txBody>
          <a:bodyPr anchor="ctr">
            <a:normAutofit/>
          </a:bodyPr>
          <a:lstStyle>
            <a:lvl1pPr marL="0" indent="0">
              <a:buNone/>
              <a:defRPr sz="1600" b="1">
                <a:solidFill>
                  <a:schemeClr val="tx2"/>
                </a:solidFill>
              </a:defRPr>
            </a:lvl1pPr>
          </a:lstStyle>
          <a:p>
            <a:pPr lvl="0"/>
            <a:r>
              <a:rPr lang="en-GB" dirty="0"/>
              <a:t>Insert copy here</a:t>
            </a:r>
            <a:endParaRPr lang="en-US" dirty="0"/>
          </a:p>
        </p:txBody>
      </p:sp>
      <p:pic>
        <p:nvPicPr>
          <p:cNvPr id="13" name="Picture 12">
            <a:extLst>
              <a:ext uri="{FF2B5EF4-FFF2-40B4-BE49-F238E27FC236}">
                <a16:creationId xmlns:a16="http://schemas.microsoft.com/office/drawing/2014/main" id="{2E253615-1F42-72DF-C450-26E02198730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3993169000"/>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peaker x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E3F7BFF-83C4-8526-6B21-8F2B5C92C98D}"/>
              </a:ext>
            </a:extLst>
          </p:cNvPr>
          <p:cNvSpPr/>
          <p:nvPr userDrawn="1"/>
        </p:nvSpPr>
        <p:spPr>
          <a:xfrm>
            <a:off x="0" y="2626409"/>
            <a:ext cx="12192000" cy="4231591"/>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550863" y="549274"/>
            <a:ext cx="3817937" cy="5724525"/>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Text Placeholder 5">
            <a:extLst>
              <a:ext uri="{FF2B5EF4-FFF2-40B4-BE49-F238E27FC236}">
                <a16:creationId xmlns:a16="http://schemas.microsoft.com/office/drawing/2014/main" id="{D4133E02-F185-7F17-6146-98E14C913CB8}"/>
              </a:ext>
            </a:extLst>
          </p:cNvPr>
          <p:cNvSpPr>
            <a:spLocks noGrp="1"/>
          </p:cNvSpPr>
          <p:nvPr>
            <p:ph type="body" sz="quarter" idx="13" hasCustomPrompt="1"/>
          </p:nvPr>
        </p:nvSpPr>
        <p:spPr>
          <a:xfrm>
            <a:off x="4919663" y="1235919"/>
            <a:ext cx="6684962" cy="621623"/>
          </a:xfrm>
        </p:spPr>
        <p:txBody>
          <a:bodyPr>
            <a:normAutofit/>
          </a:bodyPr>
          <a:lstStyle>
            <a:lvl1pPr marL="0" indent="0" algn="l">
              <a:buNone/>
              <a:defRPr sz="3200" b="1">
                <a:solidFill>
                  <a:schemeClr val="accent3"/>
                </a:solidFill>
              </a:defRPr>
            </a:lvl1pPr>
          </a:lstStyle>
          <a:p>
            <a:pPr lvl="0"/>
            <a:r>
              <a:rPr lang="en-GB" dirty="0"/>
              <a:t>Insert name here</a:t>
            </a:r>
            <a:endParaRPr lang="en-US" dirty="0"/>
          </a:p>
        </p:txBody>
      </p:sp>
      <p:sp>
        <p:nvSpPr>
          <p:cNvPr id="5" name="Text Placeholder 5">
            <a:extLst>
              <a:ext uri="{FF2B5EF4-FFF2-40B4-BE49-F238E27FC236}">
                <a16:creationId xmlns:a16="http://schemas.microsoft.com/office/drawing/2014/main" id="{7789D5D8-D432-E290-CCE5-AB98AC8F4A20}"/>
              </a:ext>
            </a:extLst>
          </p:cNvPr>
          <p:cNvSpPr>
            <a:spLocks noGrp="1"/>
          </p:cNvSpPr>
          <p:nvPr>
            <p:ph type="body" sz="quarter" idx="14" hasCustomPrompt="1"/>
          </p:nvPr>
        </p:nvSpPr>
        <p:spPr>
          <a:xfrm>
            <a:off x="4927603" y="1811194"/>
            <a:ext cx="6677022" cy="434623"/>
          </a:xfrm>
        </p:spPr>
        <p:txBody>
          <a:bodyPr>
            <a:normAutofit/>
          </a:bodyPr>
          <a:lstStyle>
            <a:lvl1pPr marL="0" indent="0">
              <a:buNone/>
              <a:defRPr sz="1800" b="0" i="1">
                <a:solidFill>
                  <a:schemeClr val="accent3"/>
                </a:solidFill>
              </a:defRPr>
            </a:lvl1pPr>
          </a:lstStyle>
          <a:p>
            <a:pPr lvl="0"/>
            <a:r>
              <a:rPr lang="en-GB" dirty="0"/>
              <a:t>Insert title here</a:t>
            </a:r>
            <a:endParaRPr lang="en-US" dirty="0"/>
          </a:p>
        </p:txBody>
      </p:sp>
      <p:sp>
        <p:nvSpPr>
          <p:cNvPr id="16" name="Text Placeholder 5">
            <a:extLst>
              <a:ext uri="{FF2B5EF4-FFF2-40B4-BE49-F238E27FC236}">
                <a16:creationId xmlns:a16="http://schemas.microsoft.com/office/drawing/2014/main" id="{9E47B766-E8A2-5001-DF69-BEAD1270BE78}"/>
              </a:ext>
            </a:extLst>
          </p:cNvPr>
          <p:cNvSpPr>
            <a:spLocks noGrp="1"/>
          </p:cNvSpPr>
          <p:nvPr>
            <p:ph type="body" sz="quarter" idx="16" hasCustomPrompt="1"/>
          </p:nvPr>
        </p:nvSpPr>
        <p:spPr>
          <a:xfrm>
            <a:off x="4927603" y="3014684"/>
            <a:ext cx="6677022" cy="2562028"/>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pic>
        <p:nvPicPr>
          <p:cNvPr id="3" name="Picture 2" descr="Logo, company name&#10;&#10;Description automatically generated">
            <a:extLst>
              <a:ext uri="{FF2B5EF4-FFF2-40B4-BE49-F238E27FC236}">
                <a16:creationId xmlns:a16="http://schemas.microsoft.com/office/drawing/2014/main" id="{1C24699B-912F-50C1-E890-E6F2918846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3499560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peaker x 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E3F7BFF-83C4-8526-6B21-8F2B5C92C98D}"/>
              </a:ext>
            </a:extLst>
          </p:cNvPr>
          <p:cNvSpPr/>
          <p:nvPr userDrawn="1"/>
        </p:nvSpPr>
        <p:spPr>
          <a:xfrm>
            <a:off x="0" y="2626409"/>
            <a:ext cx="12192000" cy="4231591"/>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1143000" y="1712382"/>
            <a:ext cx="4648200" cy="20574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Text Placeholder 5">
            <a:extLst>
              <a:ext uri="{FF2B5EF4-FFF2-40B4-BE49-F238E27FC236}">
                <a16:creationId xmlns:a16="http://schemas.microsoft.com/office/drawing/2014/main" id="{D4133E02-F185-7F17-6146-98E14C913CB8}"/>
              </a:ext>
            </a:extLst>
          </p:cNvPr>
          <p:cNvSpPr>
            <a:spLocks noGrp="1"/>
          </p:cNvSpPr>
          <p:nvPr>
            <p:ph type="body" sz="quarter" idx="13" hasCustomPrompt="1"/>
          </p:nvPr>
        </p:nvSpPr>
        <p:spPr>
          <a:xfrm>
            <a:off x="550863" y="842736"/>
            <a:ext cx="11053762" cy="621623"/>
          </a:xfrm>
        </p:spPr>
        <p:txBody>
          <a:bodyPr>
            <a:normAutofit/>
          </a:bodyPr>
          <a:lstStyle>
            <a:lvl1pPr marL="0" indent="0" algn="ctr">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789D5D8-D432-E290-CCE5-AB98AC8F4A20}"/>
              </a:ext>
            </a:extLst>
          </p:cNvPr>
          <p:cNvSpPr>
            <a:spLocks noGrp="1"/>
          </p:cNvSpPr>
          <p:nvPr>
            <p:ph type="body" sz="quarter" idx="14" hasCustomPrompt="1"/>
          </p:nvPr>
        </p:nvSpPr>
        <p:spPr>
          <a:xfrm>
            <a:off x="1143001" y="4416188"/>
            <a:ext cx="4648197"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3A2DB964-AE71-D11A-ADE8-18C8B4424538}"/>
              </a:ext>
            </a:extLst>
          </p:cNvPr>
          <p:cNvSpPr>
            <a:spLocks noGrp="1"/>
          </p:cNvSpPr>
          <p:nvPr>
            <p:ph type="body" sz="quarter" idx="15" hasCustomPrompt="1"/>
          </p:nvPr>
        </p:nvSpPr>
        <p:spPr>
          <a:xfrm>
            <a:off x="1143001" y="4057302"/>
            <a:ext cx="4648197"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6" name="Text Placeholder 5">
            <a:extLst>
              <a:ext uri="{FF2B5EF4-FFF2-40B4-BE49-F238E27FC236}">
                <a16:creationId xmlns:a16="http://schemas.microsoft.com/office/drawing/2014/main" id="{9E47B766-E8A2-5001-DF69-BEAD1270BE78}"/>
              </a:ext>
            </a:extLst>
          </p:cNvPr>
          <p:cNvSpPr>
            <a:spLocks noGrp="1"/>
          </p:cNvSpPr>
          <p:nvPr>
            <p:ph type="body" sz="quarter" idx="16" hasCustomPrompt="1"/>
          </p:nvPr>
        </p:nvSpPr>
        <p:spPr>
          <a:xfrm>
            <a:off x="1143001" y="4779445"/>
            <a:ext cx="4648197" cy="874530"/>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7" name="Text Placeholder 5">
            <a:extLst>
              <a:ext uri="{FF2B5EF4-FFF2-40B4-BE49-F238E27FC236}">
                <a16:creationId xmlns:a16="http://schemas.microsoft.com/office/drawing/2014/main" id="{54FBE54E-D6E8-78DF-968E-F7ACC463C2D2}"/>
              </a:ext>
            </a:extLst>
          </p:cNvPr>
          <p:cNvSpPr>
            <a:spLocks noGrp="1"/>
          </p:cNvSpPr>
          <p:nvPr>
            <p:ph type="body" sz="quarter" idx="17" hasCustomPrompt="1"/>
          </p:nvPr>
        </p:nvSpPr>
        <p:spPr>
          <a:xfrm>
            <a:off x="6400802" y="4416188"/>
            <a:ext cx="4648197"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18" name="Text Placeholder 5">
            <a:extLst>
              <a:ext uri="{FF2B5EF4-FFF2-40B4-BE49-F238E27FC236}">
                <a16:creationId xmlns:a16="http://schemas.microsoft.com/office/drawing/2014/main" id="{A77F6382-E73C-34AC-D994-103B270871B6}"/>
              </a:ext>
            </a:extLst>
          </p:cNvPr>
          <p:cNvSpPr>
            <a:spLocks noGrp="1"/>
          </p:cNvSpPr>
          <p:nvPr>
            <p:ph type="body" sz="quarter" idx="18" hasCustomPrompt="1"/>
          </p:nvPr>
        </p:nvSpPr>
        <p:spPr>
          <a:xfrm>
            <a:off x="6400802" y="4057302"/>
            <a:ext cx="4648197"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9" name="Text Placeholder 5">
            <a:extLst>
              <a:ext uri="{FF2B5EF4-FFF2-40B4-BE49-F238E27FC236}">
                <a16:creationId xmlns:a16="http://schemas.microsoft.com/office/drawing/2014/main" id="{05FB189C-BA46-CD20-8A81-02BA28182A5A}"/>
              </a:ext>
            </a:extLst>
          </p:cNvPr>
          <p:cNvSpPr>
            <a:spLocks noGrp="1"/>
          </p:cNvSpPr>
          <p:nvPr>
            <p:ph type="body" sz="quarter" idx="19" hasCustomPrompt="1"/>
          </p:nvPr>
        </p:nvSpPr>
        <p:spPr>
          <a:xfrm>
            <a:off x="6400802" y="4779445"/>
            <a:ext cx="4648197" cy="874530"/>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8" name="Picture Placeholder 6">
            <a:extLst>
              <a:ext uri="{FF2B5EF4-FFF2-40B4-BE49-F238E27FC236}">
                <a16:creationId xmlns:a16="http://schemas.microsoft.com/office/drawing/2014/main" id="{CED05F35-02DD-7F67-49E0-321236A5D81C}"/>
              </a:ext>
            </a:extLst>
          </p:cNvPr>
          <p:cNvSpPr>
            <a:spLocks noGrp="1"/>
          </p:cNvSpPr>
          <p:nvPr>
            <p:ph type="pic" sz="quarter" idx="20" hasCustomPrompt="1"/>
          </p:nvPr>
        </p:nvSpPr>
        <p:spPr>
          <a:xfrm>
            <a:off x="6400802" y="1712382"/>
            <a:ext cx="4648200" cy="20574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pic>
        <p:nvPicPr>
          <p:cNvPr id="3" name="Picture 2" descr="Logo, company name&#10;&#10;Description automatically generated">
            <a:extLst>
              <a:ext uri="{FF2B5EF4-FFF2-40B4-BE49-F238E27FC236}">
                <a16:creationId xmlns:a16="http://schemas.microsoft.com/office/drawing/2014/main" id="{19CCAA81-24A6-8432-0491-3C78588B47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349035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peaker x 3">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E3F7BFF-83C4-8526-6B21-8F2B5C92C98D}"/>
              </a:ext>
            </a:extLst>
          </p:cNvPr>
          <p:cNvSpPr/>
          <p:nvPr userDrawn="1"/>
        </p:nvSpPr>
        <p:spPr>
          <a:xfrm>
            <a:off x="0" y="2626409"/>
            <a:ext cx="12192000" cy="4231591"/>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4648200" y="1712382"/>
            <a:ext cx="2895600" cy="20574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3" name="Picture Placeholder 6">
            <a:extLst>
              <a:ext uri="{FF2B5EF4-FFF2-40B4-BE49-F238E27FC236}">
                <a16:creationId xmlns:a16="http://schemas.microsoft.com/office/drawing/2014/main" id="{8E0D9A36-4729-4BF4-BF57-6843DEC77110}"/>
              </a:ext>
            </a:extLst>
          </p:cNvPr>
          <p:cNvSpPr>
            <a:spLocks noGrp="1"/>
          </p:cNvSpPr>
          <p:nvPr>
            <p:ph type="pic" sz="quarter" idx="11" hasCustomPrompt="1"/>
          </p:nvPr>
        </p:nvSpPr>
        <p:spPr>
          <a:xfrm>
            <a:off x="8153400" y="1712382"/>
            <a:ext cx="2895600" cy="20574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1143000" y="1712382"/>
            <a:ext cx="2895600" cy="20574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Text Placeholder 5">
            <a:extLst>
              <a:ext uri="{FF2B5EF4-FFF2-40B4-BE49-F238E27FC236}">
                <a16:creationId xmlns:a16="http://schemas.microsoft.com/office/drawing/2014/main" id="{D4133E02-F185-7F17-6146-98E14C913CB8}"/>
              </a:ext>
            </a:extLst>
          </p:cNvPr>
          <p:cNvSpPr>
            <a:spLocks noGrp="1"/>
          </p:cNvSpPr>
          <p:nvPr>
            <p:ph type="body" sz="quarter" idx="13" hasCustomPrompt="1"/>
          </p:nvPr>
        </p:nvSpPr>
        <p:spPr>
          <a:xfrm>
            <a:off x="550863" y="842736"/>
            <a:ext cx="11053762" cy="621623"/>
          </a:xfrm>
        </p:spPr>
        <p:txBody>
          <a:bodyPr>
            <a:normAutofit/>
          </a:bodyPr>
          <a:lstStyle>
            <a:lvl1pPr marL="0" indent="0" algn="ctr">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789D5D8-D432-E290-CCE5-AB98AC8F4A20}"/>
              </a:ext>
            </a:extLst>
          </p:cNvPr>
          <p:cNvSpPr>
            <a:spLocks noGrp="1"/>
          </p:cNvSpPr>
          <p:nvPr>
            <p:ph type="body" sz="quarter" idx="14" hasCustomPrompt="1"/>
          </p:nvPr>
        </p:nvSpPr>
        <p:spPr>
          <a:xfrm>
            <a:off x="1143001" y="4416188"/>
            <a:ext cx="2895599"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6" name="Text Placeholder 5">
            <a:extLst>
              <a:ext uri="{FF2B5EF4-FFF2-40B4-BE49-F238E27FC236}">
                <a16:creationId xmlns:a16="http://schemas.microsoft.com/office/drawing/2014/main" id="{3A2DB964-AE71-D11A-ADE8-18C8B4424538}"/>
              </a:ext>
            </a:extLst>
          </p:cNvPr>
          <p:cNvSpPr>
            <a:spLocks noGrp="1"/>
          </p:cNvSpPr>
          <p:nvPr>
            <p:ph type="body" sz="quarter" idx="15" hasCustomPrompt="1"/>
          </p:nvPr>
        </p:nvSpPr>
        <p:spPr>
          <a:xfrm>
            <a:off x="1143001" y="4057302"/>
            <a:ext cx="28955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6" name="Text Placeholder 5">
            <a:extLst>
              <a:ext uri="{FF2B5EF4-FFF2-40B4-BE49-F238E27FC236}">
                <a16:creationId xmlns:a16="http://schemas.microsoft.com/office/drawing/2014/main" id="{9E47B766-E8A2-5001-DF69-BEAD1270BE78}"/>
              </a:ext>
            </a:extLst>
          </p:cNvPr>
          <p:cNvSpPr>
            <a:spLocks noGrp="1"/>
          </p:cNvSpPr>
          <p:nvPr>
            <p:ph type="body" sz="quarter" idx="16" hasCustomPrompt="1"/>
          </p:nvPr>
        </p:nvSpPr>
        <p:spPr>
          <a:xfrm>
            <a:off x="1143001" y="4779445"/>
            <a:ext cx="2895599" cy="874530"/>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7" name="Text Placeholder 5">
            <a:extLst>
              <a:ext uri="{FF2B5EF4-FFF2-40B4-BE49-F238E27FC236}">
                <a16:creationId xmlns:a16="http://schemas.microsoft.com/office/drawing/2014/main" id="{54FBE54E-D6E8-78DF-968E-F7ACC463C2D2}"/>
              </a:ext>
            </a:extLst>
          </p:cNvPr>
          <p:cNvSpPr>
            <a:spLocks noGrp="1"/>
          </p:cNvSpPr>
          <p:nvPr>
            <p:ph type="body" sz="quarter" idx="17" hasCustomPrompt="1"/>
          </p:nvPr>
        </p:nvSpPr>
        <p:spPr>
          <a:xfrm>
            <a:off x="4648200" y="4416188"/>
            <a:ext cx="2895599"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18" name="Text Placeholder 5">
            <a:extLst>
              <a:ext uri="{FF2B5EF4-FFF2-40B4-BE49-F238E27FC236}">
                <a16:creationId xmlns:a16="http://schemas.microsoft.com/office/drawing/2014/main" id="{A77F6382-E73C-34AC-D994-103B270871B6}"/>
              </a:ext>
            </a:extLst>
          </p:cNvPr>
          <p:cNvSpPr>
            <a:spLocks noGrp="1"/>
          </p:cNvSpPr>
          <p:nvPr>
            <p:ph type="body" sz="quarter" idx="18" hasCustomPrompt="1"/>
          </p:nvPr>
        </p:nvSpPr>
        <p:spPr>
          <a:xfrm>
            <a:off x="4648200" y="4057302"/>
            <a:ext cx="28955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9" name="Text Placeholder 5">
            <a:extLst>
              <a:ext uri="{FF2B5EF4-FFF2-40B4-BE49-F238E27FC236}">
                <a16:creationId xmlns:a16="http://schemas.microsoft.com/office/drawing/2014/main" id="{05FB189C-BA46-CD20-8A81-02BA28182A5A}"/>
              </a:ext>
            </a:extLst>
          </p:cNvPr>
          <p:cNvSpPr>
            <a:spLocks noGrp="1"/>
          </p:cNvSpPr>
          <p:nvPr>
            <p:ph type="body" sz="quarter" idx="19" hasCustomPrompt="1"/>
          </p:nvPr>
        </p:nvSpPr>
        <p:spPr>
          <a:xfrm>
            <a:off x="4648200" y="4779445"/>
            <a:ext cx="2895599" cy="874530"/>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20" name="Text Placeholder 5">
            <a:extLst>
              <a:ext uri="{FF2B5EF4-FFF2-40B4-BE49-F238E27FC236}">
                <a16:creationId xmlns:a16="http://schemas.microsoft.com/office/drawing/2014/main" id="{4B317192-E14C-3719-1CEE-0000C933D9B9}"/>
              </a:ext>
            </a:extLst>
          </p:cNvPr>
          <p:cNvSpPr>
            <a:spLocks noGrp="1"/>
          </p:cNvSpPr>
          <p:nvPr>
            <p:ph type="body" sz="quarter" idx="20" hasCustomPrompt="1"/>
          </p:nvPr>
        </p:nvSpPr>
        <p:spPr>
          <a:xfrm>
            <a:off x="8153399" y="4416188"/>
            <a:ext cx="2895599"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21" name="Text Placeholder 5">
            <a:extLst>
              <a:ext uri="{FF2B5EF4-FFF2-40B4-BE49-F238E27FC236}">
                <a16:creationId xmlns:a16="http://schemas.microsoft.com/office/drawing/2014/main" id="{B46FDAC2-D8B1-985A-5FB5-3DCDB6162E3F}"/>
              </a:ext>
            </a:extLst>
          </p:cNvPr>
          <p:cNvSpPr>
            <a:spLocks noGrp="1"/>
          </p:cNvSpPr>
          <p:nvPr>
            <p:ph type="body" sz="quarter" idx="21" hasCustomPrompt="1"/>
          </p:nvPr>
        </p:nvSpPr>
        <p:spPr>
          <a:xfrm>
            <a:off x="8153399" y="4057302"/>
            <a:ext cx="2895599"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22" name="Text Placeholder 5">
            <a:extLst>
              <a:ext uri="{FF2B5EF4-FFF2-40B4-BE49-F238E27FC236}">
                <a16:creationId xmlns:a16="http://schemas.microsoft.com/office/drawing/2014/main" id="{1BD6F453-5EA4-2DF3-DBDD-D3AA31C2AC23}"/>
              </a:ext>
            </a:extLst>
          </p:cNvPr>
          <p:cNvSpPr>
            <a:spLocks noGrp="1"/>
          </p:cNvSpPr>
          <p:nvPr>
            <p:ph type="body" sz="quarter" idx="22" hasCustomPrompt="1"/>
          </p:nvPr>
        </p:nvSpPr>
        <p:spPr>
          <a:xfrm>
            <a:off x="8153399" y="4779445"/>
            <a:ext cx="2895599" cy="874530"/>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pic>
        <p:nvPicPr>
          <p:cNvPr id="8" name="Picture 7" descr="Logo, company name&#10;&#10;Description automatically generated">
            <a:extLst>
              <a:ext uri="{FF2B5EF4-FFF2-40B4-BE49-F238E27FC236}">
                <a16:creationId xmlns:a16="http://schemas.microsoft.com/office/drawing/2014/main" id="{2F96B464-6A93-2CD8-2C22-9B2366B94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20255570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peaker x 4">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E8578E-977B-0C2E-AB37-1BC073CC205C}"/>
              </a:ext>
            </a:extLst>
          </p:cNvPr>
          <p:cNvSpPr/>
          <p:nvPr userDrawn="1"/>
        </p:nvSpPr>
        <p:spPr>
          <a:xfrm>
            <a:off x="0" y="2626409"/>
            <a:ext cx="12192000" cy="4231591"/>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5">
            <a:extLst>
              <a:ext uri="{FF2B5EF4-FFF2-40B4-BE49-F238E27FC236}">
                <a16:creationId xmlns:a16="http://schemas.microsoft.com/office/drawing/2014/main" id="{76CA8325-5AEF-DE9E-3A41-212B5A488F81}"/>
              </a:ext>
            </a:extLst>
          </p:cNvPr>
          <p:cNvSpPr>
            <a:spLocks noGrp="1"/>
          </p:cNvSpPr>
          <p:nvPr>
            <p:ph type="body" sz="quarter" idx="16" hasCustomPrompt="1"/>
          </p:nvPr>
        </p:nvSpPr>
        <p:spPr>
          <a:xfrm>
            <a:off x="550863" y="842736"/>
            <a:ext cx="11053762" cy="621623"/>
          </a:xfrm>
        </p:spPr>
        <p:txBody>
          <a:bodyPr>
            <a:normAutofit/>
          </a:bodyPr>
          <a:lstStyle>
            <a:lvl1pPr marL="0" indent="0" algn="ctr">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94A33F89-FA5F-70ED-8F2E-E6BA0C4BB3BC}"/>
              </a:ext>
            </a:extLst>
          </p:cNvPr>
          <p:cNvSpPr>
            <a:spLocks noGrp="1"/>
          </p:cNvSpPr>
          <p:nvPr>
            <p:ph type="body" sz="quarter" idx="17" hasCustomPrompt="1"/>
          </p:nvPr>
        </p:nvSpPr>
        <p:spPr>
          <a:xfrm>
            <a:off x="1104901" y="4416188"/>
            <a:ext cx="1924050"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7" name="Text Placeholder 5">
            <a:extLst>
              <a:ext uri="{FF2B5EF4-FFF2-40B4-BE49-F238E27FC236}">
                <a16:creationId xmlns:a16="http://schemas.microsoft.com/office/drawing/2014/main" id="{9ACAE1F9-0A8A-BEDD-075A-ABD167D7E35F}"/>
              </a:ext>
            </a:extLst>
          </p:cNvPr>
          <p:cNvSpPr>
            <a:spLocks noGrp="1"/>
          </p:cNvSpPr>
          <p:nvPr>
            <p:ph type="body" sz="quarter" idx="18" hasCustomPrompt="1"/>
          </p:nvPr>
        </p:nvSpPr>
        <p:spPr>
          <a:xfrm>
            <a:off x="1104901" y="4057302"/>
            <a:ext cx="1924050"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2" name="Text Placeholder 5">
            <a:extLst>
              <a:ext uri="{FF2B5EF4-FFF2-40B4-BE49-F238E27FC236}">
                <a16:creationId xmlns:a16="http://schemas.microsoft.com/office/drawing/2014/main" id="{A4A70584-5917-3E2C-CCAB-469C1C8B075A}"/>
              </a:ext>
            </a:extLst>
          </p:cNvPr>
          <p:cNvSpPr>
            <a:spLocks noGrp="1"/>
          </p:cNvSpPr>
          <p:nvPr>
            <p:ph type="body" sz="quarter" idx="19" hasCustomPrompt="1"/>
          </p:nvPr>
        </p:nvSpPr>
        <p:spPr>
          <a:xfrm>
            <a:off x="1104901" y="4779445"/>
            <a:ext cx="1924050" cy="928243"/>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4" name="Picture Placeholder 6">
            <a:extLst>
              <a:ext uri="{FF2B5EF4-FFF2-40B4-BE49-F238E27FC236}">
                <a16:creationId xmlns:a16="http://schemas.microsoft.com/office/drawing/2014/main" id="{DA8AFA13-34EA-4668-9783-A3BB5319E508}"/>
              </a:ext>
            </a:extLst>
          </p:cNvPr>
          <p:cNvSpPr>
            <a:spLocks noGrp="1"/>
          </p:cNvSpPr>
          <p:nvPr>
            <p:ph type="pic" sz="quarter" idx="12" hasCustomPrompt="1"/>
          </p:nvPr>
        </p:nvSpPr>
        <p:spPr>
          <a:xfrm>
            <a:off x="1104900" y="1769532"/>
            <a:ext cx="1924050" cy="20193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6" name="Picture Placeholder 6">
            <a:extLst>
              <a:ext uri="{FF2B5EF4-FFF2-40B4-BE49-F238E27FC236}">
                <a16:creationId xmlns:a16="http://schemas.microsoft.com/office/drawing/2014/main" id="{84CB4F71-27BB-4C00-82C1-279EA3258397}"/>
              </a:ext>
            </a:extLst>
          </p:cNvPr>
          <p:cNvSpPr>
            <a:spLocks noGrp="1"/>
          </p:cNvSpPr>
          <p:nvPr>
            <p:ph type="pic" sz="quarter" idx="13" hasCustomPrompt="1"/>
          </p:nvPr>
        </p:nvSpPr>
        <p:spPr>
          <a:xfrm>
            <a:off x="3733800" y="1769532"/>
            <a:ext cx="1924050" cy="20193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8" name="Picture Placeholder 6">
            <a:extLst>
              <a:ext uri="{FF2B5EF4-FFF2-40B4-BE49-F238E27FC236}">
                <a16:creationId xmlns:a16="http://schemas.microsoft.com/office/drawing/2014/main" id="{A3C1C2C7-ECA4-4270-AD3E-72113C0C8222}"/>
              </a:ext>
            </a:extLst>
          </p:cNvPr>
          <p:cNvSpPr>
            <a:spLocks noGrp="1"/>
          </p:cNvSpPr>
          <p:nvPr>
            <p:ph type="pic" sz="quarter" idx="14" hasCustomPrompt="1"/>
          </p:nvPr>
        </p:nvSpPr>
        <p:spPr>
          <a:xfrm>
            <a:off x="6362700" y="1769532"/>
            <a:ext cx="1924050" cy="20193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9" name="Picture Placeholder 6">
            <a:extLst>
              <a:ext uri="{FF2B5EF4-FFF2-40B4-BE49-F238E27FC236}">
                <a16:creationId xmlns:a16="http://schemas.microsoft.com/office/drawing/2014/main" id="{116AC1B5-1B39-4EE9-9196-09587D42E2C2}"/>
              </a:ext>
            </a:extLst>
          </p:cNvPr>
          <p:cNvSpPr>
            <a:spLocks noGrp="1"/>
          </p:cNvSpPr>
          <p:nvPr>
            <p:ph type="pic" sz="quarter" idx="15" hasCustomPrompt="1"/>
          </p:nvPr>
        </p:nvSpPr>
        <p:spPr>
          <a:xfrm>
            <a:off x="8991600" y="1769532"/>
            <a:ext cx="1924050" cy="20193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3" name="Text Placeholder 5">
            <a:extLst>
              <a:ext uri="{FF2B5EF4-FFF2-40B4-BE49-F238E27FC236}">
                <a16:creationId xmlns:a16="http://schemas.microsoft.com/office/drawing/2014/main" id="{A3A203FF-9A2B-E128-04CF-B3DC2A1C30A2}"/>
              </a:ext>
            </a:extLst>
          </p:cNvPr>
          <p:cNvSpPr>
            <a:spLocks noGrp="1"/>
          </p:cNvSpPr>
          <p:nvPr>
            <p:ph type="body" sz="quarter" idx="20" hasCustomPrompt="1"/>
          </p:nvPr>
        </p:nvSpPr>
        <p:spPr>
          <a:xfrm>
            <a:off x="3733800" y="4416188"/>
            <a:ext cx="1924050"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14" name="Text Placeholder 5">
            <a:extLst>
              <a:ext uri="{FF2B5EF4-FFF2-40B4-BE49-F238E27FC236}">
                <a16:creationId xmlns:a16="http://schemas.microsoft.com/office/drawing/2014/main" id="{D995D0DE-336A-75C2-7460-8678528EBFA5}"/>
              </a:ext>
            </a:extLst>
          </p:cNvPr>
          <p:cNvSpPr>
            <a:spLocks noGrp="1"/>
          </p:cNvSpPr>
          <p:nvPr>
            <p:ph type="body" sz="quarter" idx="21" hasCustomPrompt="1"/>
          </p:nvPr>
        </p:nvSpPr>
        <p:spPr>
          <a:xfrm>
            <a:off x="3733800" y="4057302"/>
            <a:ext cx="1924050"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5" name="Text Placeholder 5">
            <a:extLst>
              <a:ext uri="{FF2B5EF4-FFF2-40B4-BE49-F238E27FC236}">
                <a16:creationId xmlns:a16="http://schemas.microsoft.com/office/drawing/2014/main" id="{E2609AA3-3740-044C-A994-647BF2EF95DA}"/>
              </a:ext>
            </a:extLst>
          </p:cNvPr>
          <p:cNvSpPr>
            <a:spLocks noGrp="1"/>
          </p:cNvSpPr>
          <p:nvPr>
            <p:ph type="body" sz="quarter" idx="22" hasCustomPrompt="1"/>
          </p:nvPr>
        </p:nvSpPr>
        <p:spPr>
          <a:xfrm>
            <a:off x="3733800" y="4779445"/>
            <a:ext cx="1924050" cy="928243"/>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6" name="Text Placeholder 5">
            <a:extLst>
              <a:ext uri="{FF2B5EF4-FFF2-40B4-BE49-F238E27FC236}">
                <a16:creationId xmlns:a16="http://schemas.microsoft.com/office/drawing/2014/main" id="{BA85C69F-AA1C-F6C0-8550-DE7DD066D9C6}"/>
              </a:ext>
            </a:extLst>
          </p:cNvPr>
          <p:cNvSpPr>
            <a:spLocks noGrp="1"/>
          </p:cNvSpPr>
          <p:nvPr>
            <p:ph type="body" sz="quarter" idx="23" hasCustomPrompt="1"/>
          </p:nvPr>
        </p:nvSpPr>
        <p:spPr>
          <a:xfrm>
            <a:off x="6362699" y="4416188"/>
            <a:ext cx="1924050"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17" name="Text Placeholder 5">
            <a:extLst>
              <a:ext uri="{FF2B5EF4-FFF2-40B4-BE49-F238E27FC236}">
                <a16:creationId xmlns:a16="http://schemas.microsoft.com/office/drawing/2014/main" id="{B179D00A-11C3-1583-4B83-3C246F99B0B5}"/>
              </a:ext>
            </a:extLst>
          </p:cNvPr>
          <p:cNvSpPr>
            <a:spLocks noGrp="1"/>
          </p:cNvSpPr>
          <p:nvPr>
            <p:ph type="body" sz="quarter" idx="24" hasCustomPrompt="1"/>
          </p:nvPr>
        </p:nvSpPr>
        <p:spPr>
          <a:xfrm>
            <a:off x="6362699" y="4057302"/>
            <a:ext cx="1924050"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18" name="Text Placeholder 5">
            <a:extLst>
              <a:ext uri="{FF2B5EF4-FFF2-40B4-BE49-F238E27FC236}">
                <a16:creationId xmlns:a16="http://schemas.microsoft.com/office/drawing/2014/main" id="{145AEF57-33A1-1CBA-7800-DA443C22C4E6}"/>
              </a:ext>
            </a:extLst>
          </p:cNvPr>
          <p:cNvSpPr>
            <a:spLocks noGrp="1"/>
          </p:cNvSpPr>
          <p:nvPr>
            <p:ph type="body" sz="quarter" idx="25" hasCustomPrompt="1"/>
          </p:nvPr>
        </p:nvSpPr>
        <p:spPr>
          <a:xfrm>
            <a:off x="6362699" y="4779445"/>
            <a:ext cx="1924050" cy="928243"/>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9" name="Text Placeholder 5">
            <a:extLst>
              <a:ext uri="{FF2B5EF4-FFF2-40B4-BE49-F238E27FC236}">
                <a16:creationId xmlns:a16="http://schemas.microsoft.com/office/drawing/2014/main" id="{40A591FB-CBD2-CDFE-8028-D52A20BD4660}"/>
              </a:ext>
            </a:extLst>
          </p:cNvPr>
          <p:cNvSpPr>
            <a:spLocks noGrp="1"/>
          </p:cNvSpPr>
          <p:nvPr>
            <p:ph type="body" sz="quarter" idx="26" hasCustomPrompt="1"/>
          </p:nvPr>
        </p:nvSpPr>
        <p:spPr>
          <a:xfrm>
            <a:off x="8991600" y="4416188"/>
            <a:ext cx="1924050" cy="434623"/>
          </a:xfrm>
        </p:spPr>
        <p:txBody>
          <a:bodyPr>
            <a:normAutofit/>
          </a:bodyPr>
          <a:lstStyle>
            <a:lvl1pPr marL="0" indent="0">
              <a:buNone/>
              <a:defRPr sz="1600" b="0" i="1">
                <a:solidFill>
                  <a:schemeClr val="bg1"/>
                </a:solidFill>
              </a:defRPr>
            </a:lvl1pPr>
          </a:lstStyle>
          <a:p>
            <a:pPr lvl="0"/>
            <a:r>
              <a:rPr lang="en-GB" dirty="0"/>
              <a:t>Insert title here</a:t>
            </a:r>
            <a:endParaRPr lang="en-US" dirty="0"/>
          </a:p>
        </p:txBody>
      </p:sp>
      <p:sp>
        <p:nvSpPr>
          <p:cNvPr id="20" name="Text Placeholder 5">
            <a:extLst>
              <a:ext uri="{FF2B5EF4-FFF2-40B4-BE49-F238E27FC236}">
                <a16:creationId xmlns:a16="http://schemas.microsoft.com/office/drawing/2014/main" id="{A3D2E148-50EA-58FC-C208-17E22FB419CC}"/>
              </a:ext>
            </a:extLst>
          </p:cNvPr>
          <p:cNvSpPr>
            <a:spLocks noGrp="1"/>
          </p:cNvSpPr>
          <p:nvPr>
            <p:ph type="body" sz="quarter" idx="27" hasCustomPrompt="1"/>
          </p:nvPr>
        </p:nvSpPr>
        <p:spPr>
          <a:xfrm>
            <a:off x="8991600" y="4057302"/>
            <a:ext cx="1924050" cy="434623"/>
          </a:xfrm>
        </p:spPr>
        <p:txBody>
          <a:bodyPr>
            <a:normAutofit/>
          </a:bodyPr>
          <a:lstStyle>
            <a:lvl1pPr marL="0" indent="0">
              <a:buNone/>
              <a:defRPr sz="1600" b="1">
                <a:solidFill>
                  <a:schemeClr val="accent3"/>
                </a:solidFill>
              </a:defRPr>
            </a:lvl1pPr>
          </a:lstStyle>
          <a:p>
            <a:pPr lvl="0"/>
            <a:r>
              <a:rPr lang="en-GB" dirty="0"/>
              <a:t>Insert title here</a:t>
            </a:r>
            <a:endParaRPr lang="en-US" dirty="0"/>
          </a:p>
        </p:txBody>
      </p:sp>
      <p:sp>
        <p:nvSpPr>
          <p:cNvPr id="21" name="Text Placeholder 5">
            <a:extLst>
              <a:ext uri="{FF2B5EF4-FFF2-40B4-BE49-F238E27FC236}">
                <a16:creationId xmlns:a16="http://schemas.microsoft.com/office/drawing/2014/main" id="{1016E5C7-4216-06BE-BDBB-029EF5691511}"/>
              </a:ext>
            </a:extLst>
          </p:cNvPr>
          <p:cNvSpPr>
            <a:spLocks noGrp="1"/>
          </p:cNvSpPr>
          <p:nvPr>
            <p:ph type="body" sz="quarter" idx="28" hasCustomPrompt="1"/>
          </p:nvPr>
        </p:nvSpPr>
        <p:spPr>
          <a:xfrm>
            <a:off x="8991600" y="4779445"/>
            <a:ext cx="1924050" cy="928243"/>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pic>
        <p:nvPicPr>
          <p:cNvPr id="10" name="Picture 9" descr="Logo, company name&#10;&#10;Description automatically generated">
            <a:extLst>
              <a:ext uri="{FF2B5EF4-FFF2-40B4-BE49-F238E27FC236}">
                <a16:creationId xmlns:a16="http://schemas.microsoft.com/office/drawing/2014/main" id="{84DB9DED-908B-B7ED-FAD8-E7FC4815D0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38994" y="5920994"/>
            <a:ext cx="765632" cy="532353"/>
          </a:xfrm>
          <a:prstGeom prst="rect">
            <a:avLst/>
          </a:prstGeom>
        </p:spPr>
      </p:pic>
    </p:spTree>
    <p:extLst>
      <p:ext uri="{BB962C8B-B14F-4D97-AF65-F5344CB8AC3E}">
        <p14:creationId xmlns:p14="http://schemas.microsoft.com/office/powerpoint/2010/main" val="4071288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0E316B9-9F08-4A6F-B7CA-2B5EDC1BDF4B}"/>
              </a:ext>
            </a:extLst>
          </p:cNvPr>
          <p:cNvSpPr>
            <a:spLocks noGrp="1"/>
          </p:cNvSpPr>
          <p:nvPr>
            <p:ph type="pic" sz="quarter" idx="13" hasCustomPrompt="1"/>
          </p:nvPr>
        </p:nvSpPr>
        <p:spPr>
          <a:xfrm>
            <a:off x="4400550" y="1275016"/>
            <a:ext cx="3390900" cy="4222674"/>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Rectangle 1">
            <a:extLst>
              <a:ext uri="{FF2B5EF4-FFF2-40B4-BE49-F238E27FC236}">
                <a16:creationId xmlns:a16="http://schemas.microsoft.com/office/drawing/2014/main" id="{F12CF6A5-7C46-33D9-88B1-AB5CF0454F0D}"/>
              </a:ext>
            </a:extLst>
          </p:cNvPr>
          <p:cNvSpPr/>
          <p:nvPr userDrawn="1"/>
        </p:nvSpPr>
        <p:spPr>
          <a:xfrm>
            <a:off x="0" y="1275017"/>
            <a:ext cx="4400550" cy="4222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7871B3B4-F06F-77AE-FE07-163A776AD3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293968" y="1275017"/>
            <a:ext cx="646832" cy="940601"/>
          </a:xfrm>
          <a:prstGeom prst="rect">
            <a:avLst/>
          </a:prstGeom>
        </p:spPr>
      </p:pic>
      <p:pic>
        <p:nvPicPr>
          <p:cNvPr id="5" name="Picture 4">
            <a:extLst>
              <a:ext uri="{FF2B5EF4-FFF2-40B4-BE49-F238E27FC236}">
                <a16:creationId xmlns:a16="http://schemas.microsoft.com/office/drawing/2014/main" id="{22451497-A3BF-B7ED-BDF6-D9B64E8CEB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293968" y="2958699"/>
            <a:ext cx="646832" cy="940601"/>
          </a:xfrm>
          <a:prstGeom prst="rect">
            <a:avLst/>
          </a:prstGeom>
        </p:spPr>
      </p:pic>
      <p:pic>
        <p:nvPicPr>
          <p:cNvPr id="6" name="Picture 5">
            <a:extLst>
              <a:ext uri="{FF2B5EF4-FFF2-40B4-BE49-F238E27FC236}">
                <a16:creationId xmlns:a16="http://schemas.microsoft.com/office/drawing/2014/main" id="{9AC4750E-E192-2CAE-F781-C16B7420201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293968" y="4517824"/>
            <a:ext cx="646832" cy="940601"/>
          </a:xfrm>
          <a:prstGeom prst="rect">
            <a:avLst/>
          </a:prstGeom>
        </p:spPr>
      </p:pic>
      <p:sp>
        <p:nvSpPr>
          <p:cNvPr id="10" name="Text Placeholder 5">
            <a:extLst>
              <a:ext uri="{FF2B5EF4-FFF2-40B4-BE49-F238E27FC236}">
                <a16:creationId xmlns:a16="http://schemas.microsoft.com/office/drawing/2014/main" id="{7251B0AA-6990-134A-A106-0F69DDCCB605}"/>
              </a:ext>
            </a:extLst>
          </p:cNvPr>
          <p:cNvSpPr>
            <a:spLocks noGrp="1"/>
          </p:cNvSpPr>
          <p:nvPr>
            <p:ph type="body" sz="quarter" idx="11" hasCustomPrompt="1"/>
          </p:nvPr>
        </p:nvSpPr>
        <p:spPr>
          <a:xfrm>
            <a:off x="550863" y="1894572"/>
            <a:ext cx="3347169" cy="621623"/>
          </a:xfrm>
        </p:spPr>
        <p:txBody>
          <a:bodyPr>
            <a:normAutofit/>
          </a:bodyPr>
          <a:lstStyle>
            <a:lvl1pPr marL="0" indent="0">
              <a:buNone/>
              <a:defRPr sz="3200" b="1">
                <a:solidFill>
                  <a:schemeClr val="accent3"/>
                </a:solidFill>
              </a:defRPr>
            </a:lvl1pPr>
          </a:lstStyle>
          <a:p>
            <a:pPr lvl="0"/>
            <a:r>
              <a:rPr lang="en-GB" dirty="0"/>
              <a:t>Insert title here</a:t>
            </a:r>
            <a:endParaRPr lang="en-US" dirty="0"/>
          </a:p>
        </p:txBody>
      </p:sp>
      <p:sp>
        <p:nvSpPr>
          <p:cNvPr id="11" name="Text Placeholder 5">
            <a:extLst>
              <a:ext uri="{FF2B5EF4-FFF2-40B4-BE49-F238E27FC236}">
                <a16:creationId xmlns:a16="http://schemas.microsoft.com/office/drawing/2014/main" id="{623CEBEA-EE3E-353A-6BD8-A05DFBD98F88}"/>
              </a:ext>
            </a:extLst>
          </p:cNvPr>
          <p:cNvSpPr>
            <a:spLocks noGrp="1"/>
          </p:cNvSpPr>
          <p:nvPr>
            <p:ph type="body" sz="quarter" idx="12" hasCustomPrompt="1"/>
          </p:nvPr>
        </p:nvSpPr>
        <p:spPr>
          <a:xfrm>
            <a:off x="550863" y="2659885"/>
            <a:ext cx="3347169" cy="2286869"/>
          </a:xfrm>
        </p:spPr>
        <p:txBody>
          <a:bodyPr>
            <a:normAutofit/>
          </a:bodyPr>
          <a:lstStyle>
            <a:lvl1pPr marL="0" indent="0">
              <a:buNone/>
              <a:defRPr sz="1600" b="0">
                <a:solidFill>
                  <a:schemeClr val="bg1"/>
                </a:solidFill>
              </a:defRPr>
            </a:lvl1pPr>
          </a:lstStyle>
          <a:p>
            <a:pPr lvl="0"/>
            <a:r>
              <a:rPr lang="en-GB" dirty="0"/>
              <a:t>Insert copy here</a:t>
            </a:r>
            <a:endParaRPr lang="en-US" dirty="0"/>
          </a:p>
        </p:txBody>
      </p:sp>
      <p:sp>
        <p:nvSpPr>
          <p:cNvPr id="12" name="Text Placeholder 5">
            <a:extLst>
              <a:ext uri="{FF2B5EF4-FFF2-40B4-BE49-F238E27FC236}">
                <a16:creationId xmlns:a16="http://schemas.microsoft.com/office/drawing/2014/main" id="{B3729CD7-96BF-D6A1-D82D-52C816B59743}"/>
              </a:ext>
            </a:extLst>
          </p:cNvPr>
          <p:cNvSpPr>
            <a:spLocks noGrp="1"/>
          </p:cNvSpPr>
          <p:nvPr>
            <p:ph type="body" sz="quarter" idx="14" hasCustomPrompt="1"/>
          </p:nvPr>
        </p:nvSpPr>
        <p:spPr>
          <a:xfrm>
            <a:off x="9078719" y="1275017"/>
            <a:ext cx="2525906" cy="940601"/>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sp>
        <p:nvSpPr>
          <p:cNvPr id="13" name="Text Placeholder 5">
            <a:extLst>
              <a:ext uri="{FF2B5EF4-FFF2-40B4-BE49-F238E27FC236}">
                <a16:creationId xmlns:a16="http://schemas.microsoft.com/office/drawing/2014/main" id="{B553D90B-E629-0590-2D35-FEF9CC9E90FB}"/>
              </a:ext>
            </a:extLst>
          </p:cNvPr>
          <p:cNvSpPr>
            <a:spLocks noGrp="1"/>
          </p:cNvSpPr>
          <p:nvPr>
            <p:ph type="body" sz="quarter" idx="15" hasCustomPrompt="1"/>
          </p:nvPr>
        </p:nvSpPr>
        <p:spPr>
          <a:xfrm>
            <a:off x="9078719" y="2958698"/>
            <a:ext cx="2525906" cy="940601"/>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sp>
        <p:nvSpPr>
          <p:cNvPr id="14" name="Text Placeholder 5">
            <a:extLst>
              <a:ext uri="{FF2B5EF4-FFF2-40B4-BE49-F238E27FC236}">
                <a16:creationId xmlns:a16="http://schemas.microsoft.com/office/drawing/2014/main" id="{264A2776-4B19-B47F-1AD1-725D66F3E64E}"/>
              </a:ext>
            </a:extLst>
          </p:cNvPr>
          <p:cNvSpPr>
            <a:spLocks noGrp="1"/>
          </p:cNvSpPr>
          <p:nvPr>
            <p:ph type="body" sz="quarter" idx="16" hasCustomPrompt="1"/>
          </p:nvPr>
        </p:nvSpPr>
        <p:spPr>
          <a:xfrm>
            <a:off x="9078719" y="4517823"/>
            <a:ext cx="2525906" cy="940601"/>
          </a:xfrm>
        </p:spPr>
        <p:txBody>
          <a:bodyPr anchor="ctr">
            <a:normAutofit/>
          </a:bodyPr>
          <a:lstStyle>
            <a:lvl1pPr marL="0" indent="0">
              <a:buNone/>
              <a:defRPr sz="1600" b="0">
                <a:solidFill>
                  <a:schemeClr val="tx1"/>
                </a:solidFill>
              </a:defRPr>
            </a:lvl1pPr>
          </a:lstStyle>
          <a:p>
            <a:pPr lvl="0"/>
            <a:r>
              <a:rPr lang="en-GB" dirty="0"/>
              <a:t>Insert copy here</a:t>
            </a:r>
            <a:endParaRPr lang="en-US" dirty="0"/>
          </a:p>
        </p:txBody>
      </p:sp>
    </p:spTree>
    <p:extLst>
      <p:ext uri="{BB962C8B-B14F-4D97-AF65-F5344CB8AC3E}">
        <p14:creationId xmlns:p14="http://schemas.microsoft.com/office/powerpoint/2010/main" val="11616525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CE68AC4-931B-40F0-8E58-96E8A631CFF1}"/>
              </a:ext>
            </a:extLst>
          </p:cNvPr>
          <p:cNvSpPr>
            <a:spLocks noGrp="1"/>
          </p:cNvSpPr>
          <p:nvPr>
            <p:ph type="pic" sz="quarter" idx="10" hasCustomPrompt="1"/>
          </p:nvPr>
        </p:nvSpPr>
        <p:spPr>
          <a:xfrm>
            <a:off x="0" y="0"/>
            <a:ext cx="121920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Tree>
    <p:extLst>
      <p:ext uri="{BB962C8B-B14F-4D97-AF65-F5344CB8AC3E}">
        <p14:creationId xmlns:p14="http://schemas.microsoft.com/office/powerpoint/2010/main" val="10221566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x 3">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0E316B9-9F08-4A6F-B7CA-2B5EDC1BDF4B}"/>
              </a:ext>
            </a:extLst>
          </p:cNvPr>
          <p:cNvSpPr>
            <a:spLocks noGrp="1"/>
          </p:cNvSpPr>
          <p:nvPr>
            <p:ph type="pic" sz="quarter" idx="13" hasCustomPrompt="1"/>
          </p:nvPr>
        </p:nvSpPr>
        <p:spPr>
          <a:xfrm>
            <a:off x="0" y="342900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3" name="Picture Placeholder 6">
            <a:extLst>
              <a:ext uri="{FF2B5EF4-FFF2-40B4-BE49-F238E27FC236}">
                <a16:creationId xmlns:a16="http://schemas.microsoft.com/office/drawing/2014/main" id="{C4D9600E-4744-4D2A-8CCF-B4A3E8CDB5BD}"/>
              </a:ext>
            </a:extLst>
          </p:cNvPr>
          <p:cNvSpPr>
            <a:spLocks noGrp="1"/>
          </p:cNvSpPr>
          <p:nvPr>
            <p:ph type="pic" sz="quarter" idx="14" hasCustomPrompt="1"/>
          </p:nvPr>
        </p:nvSpPr>
        <p:spPr>
          <a:xfrm>
            <a:off x="6096000" y="342900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4" name="Picture Placeholder 6">
            <a:extLst>
              <a:ext uri="{FF2B5EF4-FFF2-40B4-BE49-F238E27FC236}">
                <a16:creationId xmlns:a16="http://schemas.microsoft.com/office/drawing/2014/main" id="{27D51A77-13EF-47D9-A0F6-DA398711284F}"/>
              </a:ext>
            </a:extLst>
          </p:cNvPr>
          <p:cNvSpPr>
            <a:spLocks noGrp="1"/>
          </p:cNvSpPr>
          <p:nvPr>
            <p:ph type="pic" sz="quarter" idx="15" hasCustomPrompt="1"/>
          </p:nvPr>
        </p:nvSpPr>
        <p:spPr>
          <a:xfrm>
            <a:off x="6096000" y="0"/>
            <a:ext cx="6096000" cy="3429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Text Placeholder 5">
            <a:extLst>
              <a:ext uri="{FF2B5EF4-FFF2-40B4-BE49-F238E27FC236}">
                <a16:creationId xmlns:a16="http://schemas.microsoft.com/office/drawing/2014/main" id="{D7BBCB9A-B9BF-885D-BAF5-7990F59CC41E}"/>
              </a:ext>
            </a:extLst>
          </p:cNvPr>
          <p:cNvSpPr>
            <a:spLocks noGrp="1"/>
          </p:cNvSpPr>
          <p:nvPr>
            <p:ph type="body" sz="quarter" idx="11" hasCustomPrompt="1"/>
          </p:nvPr>
        </p:nvSpPr>
        <p:spPr>
          <a:xfrm>
            <a:off x="550863" y="0"/>
            <a:ext cx="4980693" cy="3429000"/>
          </a:xfrm>
        </p:spPr>
        <p:txBody>
          <a:bodyPr anchor="ctr">
            <a:normAutofit/>
          </a:bodyPr>
          <a:lstStyle>
            <a:lvl1pPr marL="0" indent="0">
              <a:buNone/>
              <a:defRPr sz="3200" b="1">
                <a:solidFill>
                  <a:schemeClr val="accent3"/>
                </a:solidFill>
              </a:defRPr>
            </a:lvl1pPr>
          </a:lstStyle>
          <a:p>
            <a:pPr lvl="0"/>
            <a:r>
              <a:rPr lang="en-GB" dirty="0"/>
              <a:t>Insert title here</a:t>
            </a:r>
            <a:endParaRPr lang="en-US" dirty="0"/>
          </a:p>
        </p:txBody>
      </p:sp>
    </p:spTree>
    <p:extLst>
      <p:ext uri="{BB962C8B-B14F-4D97-AF65-F5344CB8AC3E}">
        <p14:creationId xmlns:p14="http://schemas.microsoft.com/office/powerpoint/2010/main" val="5062442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lank + 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57DEB9-029A-DB12-1230-25C5141BA080}"/>
              </a:ext>
            </a:extLst>
          </p:cNvPr>
          <p:cNvSpPr/>
          <p:nvPr userDrawn="1"/>
        </p:nvSpPr>
        <p:spPr>
          <a:xfrm>
            <a:off x="0" y="0"/>
            <a:ext cx="298994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C052E76-7704-9D78-4A8D-845040A03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755" r="73755"/>
          <a:stretch/>
        </p:blipFill>
        <p:spPr>
          <a:xfrm>
            <a:off x="-1" y="4302"/>
            <a:ext cx="2989944" cy="6849393"/>
          </a:xfrm>
          <a:prstGeom prst="rect">
            <a:avLst/>
          </a:prstGeom>
        </p:spPr>
      </p:pic>
      <p:pic>
        <p:nvPicPr>
          <p:cNvPr id="5" name="Picture 4">
            <a:extLst>
              <a:ext uri="{FF2B5EF4-FFF2-40B4-BE49-F238E27FC236}">
                <a16:creationId xmlns:a16="http://schemas.microsoft.com/office/drawing/2014/main" id="{3C31BCAA-87AD-63AF-AA54-6C9B58F06F2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939705" y="6106063"/>
            <a:ext cx="765550" cy="532297"/>
          </a:xfrm>
          <a:prstGeom prst="rect">
            <a:avLst/>
          </a:prstGeom>
        </p:spPr>
      </p:pic>
      <p:pic>
        <p:nvPicPr>
          <p:cNvPr id="3" name="Graphic 2">
            <a:extLst>
              <a:ext uri="{FF2B5EF4-FFF2-40B4-BE49-F238E27FC236}">
                <a16:creationId xmlns:a16="http://schemas.microsoft.com/office/drawing/2014/main" id="{041DBD4B-13DE-8FA6-1B9F-765DDCAEF04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7421" y="5898731"/>
            <a:ext cx="1076698" cy="866252"/>
          </a:xfrm>
          <a:prstGeom prst="rect">
            <a:avLst/>
          </a:prstGeom>
        </p:spPr>
      </p:pic>
      <p:sp>
        <p:nvSpPr>
          <p:cNvPr id="4" name="Text Placeholder 8">
            <a:extLst>
              <a:ext uri="{FF2B5EF4-FFF2-40B4-BE49-F238E27FC236}">
                <a16:creationId xmlns:a16="http://schemas.microsoft.com/office/drawing/2014/main" id="{042178E6-29B7-C83B-8525-7B2615EEC10A}"/>
              </a:ext>
            </a:extLst>
          </p:cNvPr>
          <p:cNvSpPr>
            <a:spLocks noGrp="1"/>
          </p:cNvSpPr>
          <p:nvPr>
            <p:ph type="body" sz="quarter" idx="10" hasCustomPrompt="1"/>
          </p:nvPr>
        </p:nvSpPr>
        <p:spPr>
          <a:xfrm>
            <a:off x="347663" y="667884"/>
            <a:ext cx="2352675" cy="1958975"/>
          </a:xfrm>
        </p:spPr>
        <p:txBody>
          <a:bodyPr>
            <a:normAutofit/>
          </a:bodyPr>
          <a:lstStyle>
            <a:lvl1pPr marL="0" indent="0">
              <a:buNone/>
              <a:defRPr sz="4000" b="1">
                <a:solidFill>
                  <a:schemeClr val="bg1"/>
                </a:solidFill>
              </a:defRPr>
            </a:lvl1pPr>
          </a:lstStyle>
          <a:p>
            <a:pPr lvl="0"/>
            <a:r>
              <a:rPr lang="en-GB" dirty="0"/>
              <a:t>Insert title here</a:t>
            </a:r>
            <a:endParaRPr lang="en-US" dirty="0"/>
          </a:p>
        </p:txBody>
      </p:sp>
      <p:sp>
        <p:nvSpPr>
          <p:cNvPr id="7" name="Text Placeholder 10">
            <a:extLst>
              <a:ext uri="{FF2B5EF4-FFF2-40B4-BE49-F238E27FC236}">
                <a16:creationId xmlns:a16="http://schemas.microsoft.com/office/drawing/2014/main" id="{68AB116C-EAC7-7FA6-CD75-18CA64D18293}"/>
              </a:ext>
            </a:extLst>
          </p:cNvPr>
          <p:cNvSpPr>
            <a:spLocks noGrp="1"/>
          </p:cNvSpPr>
          <p:nvPr>
            <p:ph type="body" sz="quarter" idx="11" hasCustomPrompt="1"/>
          </p:nvPr>
        </p:nvSpPr>
        <p:spPr>
          <a:xfrm>
            <a:off x="3550221" y="667884"/>
            <a:ext cx="7983537" cy="5616575"/>
          </a:xfrm>
        </p:spPr>
        <p:txBody>
          <a:bodyPr>
            <a:normAutofit/>
          </a:bodyPr>
          <a:lstStyle>
            <a:lvl1pPr marL="0" indent="0">
              <a:buNone/>
              <a:defRPr sz="1800">
                <a:solidFill>
                  <a:schemeClr val="tx1"/>
                </a:solidFill>
              </a:defRPr>
            </a:lvl1pPr>
          </a:lstStyle>
          <a:p>
            <a:pPr lvl="0"/>
            <a:r>
              <a:rPr lang="en-GB" dirty="0"/>
              <a:t>Insert text here</a:t>
            </a:r>
            <a:endParaRPr lang="en-US" dirty="0"/>
          </a:p>
        </p:txBody>
      </p:sp>
    </p:spTree>
    <p:extLst>
      <p:ext uri="{BB962C8B-B14F-4D97-AF65-F5344CB8AC3E}">
        <p14:creationId xmlns:p14="http://schemas.microsoft.com/office/powerpoint/2010/main" val="36858345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x 8">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4D9600E-4744-4D2A-8CCF-B4A3E8CDB5BD}"/>
              </a:ext>
            </a:extLst>
          </p:cNvPr>
          <p:cNvSpPr>
            <a:spLocks noGrp="1"/>
          </p:cNvSpPr>
          <p:nvPr>
            <p:ph type="pic" sz="quarter" idx="14" hasCustomPrompt="1"/>
          </p:nvPr>
        </p:nvSpPr>
        <p:spPr>
          <a:xfrm>
            <a:off x="9144000" y="18288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5" name="Picture Placeholder 6">
            <a:extLst>
              <a:ext uri="{FF2B5EF4-FFF2-40B4-BE49-F238E27FC236}">
                <a16:creationId xmlns:a16="http://schemas.microsoft.com/office/drawing/2014/main" id="{0CB406E6-91CD-4C87-BCE0-27B233551A98}"/>
              </a:ext>
            </a:extLst>
          </p:cNvPr>
          <p:cNvSpPr>
            <a:spLocks noGrp="1"/>
          </p:cNvSpPr>
          <p:nvPr>
            <p:ph type="pic" sz="quarter" idx="16" hasCustomPrompt="1"/>
          </p:nvPr>
        </p:nvSpPr>
        <p:spPr>
          <a:xfrm>
            <a:off x="6096000" y="18288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6" name="Picture Placeholder 6">
            <a:extLst>
              <a:ext uri="{FF2B5EF4-FFF2-40B4-BE49-F238E27FC236}">
                <a16:creationId xmlns:a16="http://schemas.microsoft.com/office/drawing/2014/main" id="{8986CBCE-8DF4-4A1B-8AF8-59E6E0872605}"/>
              </a:ext>
            </a:extLst>
          </p:cNvPr>
          <p:cNvSpPr>
            <a:spLocks noGrp="1"/>
          </p:cNvSpPr>
          <p:nvPr>
            <p:ph type="pic" sz="quarter" idx="17" hasCustomPrompt="1"/>
          </p:nvPr>
        </p:nvSpPr>
        <p:spPr>
          <a:xfrm>
            <a:off x="3048000" y="18288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8" name="Picture Placeholder 6">
            <a:extLst>
              <a:ext uri="{FF2B5EF4-FFF2-40B4-BE49-F238E27FC236}">
                <a16:creationId xmlns:a16="http://schemas.microsoft.com/office/drawing/2014/main" id="{306F60F1-7BD7-4B85-ADBC-A4F3B71051CF}"/>
              </a:ext>
            </a:extLst>
          </p:cNvPr>
          <p:cNvSpPr>
            <a:spLocks noGrp="1"/>
          </p:cNvSpPr>
          <p:nvPr>
            <p:ph type="pic" sz="quarter" idx="18" hasCustomPrompt="1"/>
          </p:nvPr>
        </p:nvSpPr>
        <p:spPr>
          <a:xfrm>
            <a:off x="0" y="18288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0" name="Picture Placeholder 6">
            <a:extLst>
              <a:ext uri="{FF2B5EF4-FFF2-40B4-BE49-F238E27FC236}">
                <a16:creationId xmlns:a16="http://schemas.microsoft.com/office/drawing/2014/main" id="{12A26461-5C99-4D4E-B15C-EAB75ABEA6E4}"/>
              </a:ext>
            </a:extLst>
          </p:cNvPr>
          <p:cNvSpPr>
            <a:spLocks noGrp="1"/>
          </p:cNvSpPr>
          <p:nvPr>
            <p:ph type="pic" sz="quarter" idx="19" hasCustomPrompt="1"/>
          </p:nvPr>
        </p:nvSpPr>
        <p:spPr>
          <a:xfrm>
            <a:off x="9144000" y="43434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3" name="Picture Placeholder 6">
            <a:extLst>
              <a:ext uri="{FF2B5EF4-FFF2-40B4-BE49-F238E27FC236}">
                <a16:creationId xmlns:a16="http://schemas.microsoft.com/office/drawing/2014/main" id="{1895EBCB-E12E-4DBC-B4F6-ADB29A9777E5}"/>
              </a:ext>
            </a:extLst>
          </p:cNvPr>
          <p:cNvSpPr>
            <a:spLocks noGrp="1"/>
          </p:cNvSpPr>
          <p:nvPr>
            <p:ph type="pic" sz="quarter" idx="20" hasCustomPrompt="1"/>
          </p:nvPr>
        </p:nvSpPr>
        <p:spPr>
          <a:xfrm>
            <a:off x="6096000" y="43434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4" name="Picture Placeholder 6">
            <a:extLst>
              <a:ext uri="{FF2B5EF4-FFF2-40B4-BE49-F238E27FC236}">
                <a16:creationId xmlns:a16="http://schemas.microsoft.com/office/drawing/2014/main" id="{F5BE7B1C-DFA7-46A4-8DB0-619882CC3AC1}"/>
              </a:ext>
            </a:extLst>
          </p:cNvPr>
          <p:cNvSpPr>
            <a:spLocks noGrp="1"/>
          </p:cNvSpPr>
          <p:nvPr>
            <p:ph type="pic" sz="quarter" idx="21" hasCustomPrompt="1"/>
          </p:nvPr>
        </p:nvSpPr>
        <p:spPr>
          <a:xfrm>
            <a:off x="3048000" y="43434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15" name="Picture Placeholder 6">
            <a:extLst>
              <a:ext uri="{FF2B5EF4-FFF2-40B4-BE49-F238E27FC236}">
                <a16:creationId xmlns:a16="http://schemas.microsoft.com/office/drawing/2014/main" id="{EE8FFEC7-595D-430E-87DD-DEAFD5FB74EA}"/>
              </a:ext>
            </a:extLst>
          </p:cNvPr>
          <p:cNvSpPr>
            <a:spLocks noGrp="1"/>
          </p:cNvSpPr>
          <p:nvPr>
            <p:ph type="pic" sz="quarter" idx="22" hasCustomPrompt="1"/>
          </p:nvPr>
        </p:nvSpPr>
        <p:spPr>
          <a:xfrm>
            <a:off x="0" y="4343400"/>
            <a:ext cx="3048000" cy="25146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2" name="Text Placeholder 5">
            <a:extLst>
              <a:ext uri="{FF2B5EF4-FFF2-40B4-BE49-F238E27FC236}">
                <a16:creationId xmlns:a16="http://schemas.microsoft.com/office/drawing/2014/main" id="{6B8D30D9-94BF-08F5-508F-88C49FBE1BA2}"/>
              </a:ext>
            </a:extLst>
          </p:cNvPr>
          <p:cNvSpPr>
            <a:spLocks noGrp="1"/>
          </p:cNvSpPr>
          <p:nvPr>
            <p:ph type="body" sz="quarter" idx="13" hasCustomPrompt="1"/>
          </p:nvPr>
        </p:nvSpPr>
        <p:spPr>
          <a:xfrm>
            <a:off x="550863" y="842736"/>
            <a:ext cx="11053762" cy="621623"/>
          </a:xfrm>
        </p:spPr>
        <p:txBody>
          <a:bodyPr>
            <a:normAutofit/>
          </a:bodyPr>
          <a:lstStyle>
            <a:lvl1pPr marL="0" indent="0" algn="ctr">
              <a:buNone/>
              <a:defRPr sz="3200" b="1">
                <a:solidFill>
                  <a:schemeClr val="accent3"/>
                </a:solidFill>
              </a:defRPr>
            </a:lvl1pPr>
          </a:lstStyle>
          <a:p>
            <a:pPr lvl="0"/>
            <a:r>
              <a:rPr lang="en-GB" dirty="0"/>
              <a:t>Insert title here</a:t>
            </a:r>
            <a:endParaRPr lang="en-US" dirty="0"/>
          </a:p>
        </p:txBody>
      </p:sp>
      <p:pic>
        <p:nvPicPr>
          <p:cNvPr id="9" name="Picture 8">
            <a:extLst>
              <a:ext uri="{FF2B5EF4-FFF2-40B4-BE49-F238E27FC236}">
                <a16:creationId xmlns:a16="http://schemas.microsoft.com/office/drawing/2014/main" id="{4F0D4B52-542C-8D67-1ADD-B8080042A22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478295"/>
            <a:ext cx="765632" cy="532297"/>
          </a:xfrm>
          <a:prstGeom prst="rect">
            <a:avLst/>
          </a:prstGeom>
        </p:spPr>
      </p:pic>
    </p:spTree>
    <p:extLst>
      <p:ext uri="{BB962C8B-B14F-4D97-AF65-F5344CB8AC3E}">
        <p14:creationId xmlns:p14="http://schemas.microsoft.com/office/powerpoint/2010/main" val="37946722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3/4 left + pull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4D9600E-4744-4D2A-8CCF-B4A3E8CDB5BD}"/>
              </a:ext>
            </a:extLst>
          </p:cNvPr>
          <p:cNvSpPr>
            <a:spLocks noGrp="1"/>
          </p:cNvSpPr>
          <p:nvPr>
            <p:ph type="pic" sz="quarter" idx="14" hasCustomPrompt="1"/>
          </p:nvPr>
        </p:nvSpPr>
        <p:spPr>
          <a:xfrm>
            <a:off x="0" y="0"/>
            <a:ext cx="86868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5" name="Text Placeholder 5">
            <a:extLst>
              <a:ext uri="{FF2B5EF4-FFF2-40B4-BE49-F238E27FC236}">
                <a16:creationId xmlns:a16="http://schemas.microsoft.com/office/drawing/2014/main" id="{D6F425C9-37BC-FD95-08C1-B323026C8980}"/>
              </a:ext>
            </a:extLst>
          </p:cNvPr>
          <p:cNvSpPr>
            <a:spLocks noGrp="1"/>
          </p:cNvSpPr>
          <p:nvPr>
            <p:ph type="body" sz="quarter" idx="13" hasCustomPrompt="1"/>
          </p:nvPr>
        </p:nvSpPr>
        <p:spPr>
          <a:xfrm>
            <a:off x="9256889" y="0"/>
            <a:ext cx="2347736" cy="6857997"/>
          </a:xfrm>
        </p:spPr>
        <p:txBody>
          <a:bodyPr anchor="ctr">
            <a:normAutofit/>
          </a:bodyPr>
          <a:lstStyle>
            <a:lvl1pPr marL="0" indent="0">
              <a:buNone/>
              <a:defRPr sz="2400" b="0" i="1">
                <a:solidFill>
                  <a:schemeClr val="accent3"/>
                </a:solidFill>
              </a:defRPr>
            </a:lvl1pPr>
          </a:lstStyle>
          <a:p>
            <a:pPr lvl="0"/>
            <a:r>
              <a:rPr lang="en-GB" dirty="0"/>
              <a:t>Insert </a:t>
            </a:r>
            <a:r>
              <a:rPr lang="en-GB" dirty="0" err="1"/>
              <a:t>pullout</a:t>
            </a:r>
            <a:r>
              <a:rPr lang="en-GB" dirty="0"/>
              <a:t> text here</a:t>
            </a:r>
            <a:endParaRPr lang="en-US" dirty="0"/>
          </a:p>
        </p:txBody>
      </p:sp>
      <p:pic>
        <p:nvPicPr>
          <p:cNvPr id="6" name="Picture 5">
            <a:extLst>
              <a:ext uri="{FF2B5EF4-FFF2-40B4-BE49-F238E27FC236}">
                <a16:creationId xmlns:a16="http://schemas.microsoft.com/office/drawing/2014/main" id="{93E67DB6-60E7-E11B-864B-8F6FBF8C94A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11925088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3/4 right + pull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C4D9600E-4744-4D2A-8CCF-B4A3E8CDB5BD}"/>
              </a:ext>
            </a:extLst>
          </p:cNvPr>
          <p:cNvSpPr>
            <a:spLocks noGrp="1"/>
          </p:cNvSpPr>
          <p:nvPr>
            <p:ph type="pic" sz="quarter" idx="14" hasCustomPrompt="1"/>
          </p:nvPr>
        </p:nvSpPr>
        <p:spPr>
          <a:xfrm>
            <a:off x="3505200" y="0"/>
            <a:ext cx="8686800" cy="6858000"/>
          </a:xfrm>
          <a:pattFill prst="pct20">
            <a:fgClr>
              <a:schemeClr val="accent1"/>
            </a:fgClr>
            <a:bgClr>
              <a:schemeClr val="bg1"/>
            </a:bgClr>
          </a:pattFill>
        </p:spPr>
        <p:txBody>
          <a:bodyPr anchor="ctr">
            <a:normAutofit/>
          </a:bodyPr>
          <a:lstStyle>
            <a:lvl1pPr marL="0" indent="0" algn="ctr">
              <a:buNone/>
              <a:defRPr sz="1800"/>
            </a:lvl1pPr>
          </a:lstStyle>
          <a:p>
            <a:r>
              <a:rPr lang="en-US" dirty="0"/>
              <a:t>Drag and Drop your picture here</a:t>
            </a:r>
          </a:p>
        </p:txBody>
      </p:sp>
      <p:sp>
        <p:nvSpPr>
          <p:cNvPr id="5" name="Text Placeholder 5">
            <a:extLst>
              <a:ext uri="{FF2B5EF4-FFF2-40B4-BE49-F238E27FC236}">
                <a16:creationId xmlns:a16="http://schemas.microsoft.com/office/drawing/2014/main" id="{C09EF20E-DC5D-F115-F6BC-642632A70698}"/>
              </a:ext>
            </a:extLst>
          </p:cNvPr>
          <p:cNvSpPr>
            <a:spLocks noGrp="1"/>
          </p:cNvSpPr>
          <p:nvPr>
            <p:ph type="body" sz="quarter" idx="13" hasCustomPrompt="1"/>
          </p:nvPr>
        </p:nvSpPr>
        <p:spPr>
          <a:xfrm>
            <a:off x="550863" y="0"/>
            <a:ext cx="2347736" cy="6857997"/>
          </a:xfrm>
        </p:spPr>
        <p:txBody>
          <a:bodyPr anchor="ctr">
            <a:normAutofit/>
          </a:bodyPr>
          <a:lstStyle>
            <a:lvl1pPr marL="0" indent="0">
              <a:buNone/>
              <a:defRPr sz="2400" b="0" i="1">
                <a:solidFill>
                  <a:schemeClr val="accent3"/>
                </a:solidFill>
              </a:defRPr>
            </a:lvl1pPr>
          </a:lstStyle>
          <a:p>
            <a:pPr lvl="0"/>
            <a:r>
              <a:rPr lang="en-GB" dirty="0"/>
              <a:t>Insert </a:t>
            </a:r>
            <a:r>
              <a:rPr lang="en-GB" dirty="0" err="1"/>
              <a:t>pullout</a:t>
            </a:r>
            <a:r>
              <a:rPr lang="en-GB" dirty="0"/>
              <a:t> text here</a:t>
            </a:r>
            <a:endParaRPr lang="en-US" dirty="0"/>
          </a:p>
        </p:txBody>
      </p:sp>
      <p:pic>
        <p:nvPicPr>
          <p:cNvPr id="6" name="Picture 5">
            <a:extLst>
              <a:ext uri="{FF2B5EF4-FFF2-40B4-BE49-F238E27FC236}">
                <a16:creationId xmlns:a16="http://schemas.microsoft.com/office/drawing/2014/main" id="{26F2864A-4A39-0CA5-8637-F696DC3EB82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0863" y="5921050"/>
            <a:ext cx="765632" cy="532297"/>
          </a:xfrm>
          <a:prstGeom prst="rect">
            <a:avLst/>
          </a:prstGeom>
        </p:spPr>
      </p:pic>
    </p:spTree>
    <p:extLst>
      <p:ext uri="{BB962C8B-B14F-4D97-AF65-F5344CB8AC3E}">
        <p14:creationId xmlns:p14="http://schemas.microsoft.com/office/powerpoint/2010/main" val="39204594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page 1">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73EE69-841D-29EF-8E88-14A9D388873E}"/>
              </a:ext>
            </a:extLst>
          </p:cNvPr>
          <p:cNvSpPr/>
          <p:nvPr userDrawn="1"/>
        </p:nvSpPr>
        <p:spPr>
          <a:xfrm>
            <a:off x="0" y="0"/>
            <a:ext cx="54586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a:extLst>
              <a:ext uri="{FF2B5EF4-FFF2-40B4-BE49-F238E27FC236}">
                <a16:creationId xmlns:a16="http://schemas.microsoft.com/office/drawing/2014/main" id="{E917E45E-061E-54FF-22F2-5D596F7580AB}"/>
              </a:ext>
            </a:extLst>
          </p:cNvPr>
          <p:cNvSpPr>
            <a:spLocks noGrp="1"/>
          </p:cNvSpPr>
          <p:nvPr>
            <p:ph type="body" sz="quarter" idx="12" hasCustomPrompt="1"/>
          </p:nvPr>
        </p:nvSpPr>
        <p:spPr>
          <a:xfrm>
            <a:off x="0" y="4402677"/>
            <a:ext cx="4945199" cy="1100455"/>
          </a:xfrm>
        </p:spPr>
        <p:txBody>
          <a:bodyPr>
            <a:noAutofit/>
          </a:bodyPr>
          <a:lstStyle>
            <a:lvl1pPr marL="0" indent="0" algn="ctr">
              <a:buNone/>
              <a:defRPr sz="1800" b="0">
                <a:solidFill>
                  <a:schemeClr val="tx2">
                    <a:lumMod val="20000"/>
                    <a:lumOff val="80000"/>
                  </a:schemeClr>
                </a:solidFill>
              </a:defRPr>
            </a:lvl1pPr>
          </a:lstStyle>
          <a:p>
            <a:pPr lvl="0"/>
            <a:r>
              <a:rPr lang="en-GB" dirty="0"/>
              <a:t>Additional text here if needed</a:t>
            </a:r>
            <a:endParaRPr lang="en-US" dirty="0"/>
          </a:p>
        </p:txBody>
      </p:sp>
      <p:sp>
        <p:nvSpPr>
          <p:cNvPr id="11" name="TextBox 10">
            <a:extLst>
              <a:ext uri="{FF2B5EF4-FFF2-40B4-BE49-F238E27FC236}">
                <a16:creationId xmlns:a16="http://schemas.microsoft.com/office/drawing/2014/main" id="{F2889513-5B7F-F3AD-6352-25477A95FE0E}"/>
              </a:ext>
            </a:extLst>
          </p:cNvPr>
          <p:cNvSpPr txBox="1"/>
          <p:nvPr userDrawn="1"/>
        </p:nvSpPr>
        <p:spPr>
          <a:xfrm>
            <a:off x="0" y="3251217"/>
            <a:ext cx="4945199" cy="769441"/>
          </a:xfrm>
          <a:prstGeom prst="rect">
            <a:avLst/>
          </a:prstGeom>
          <a:noFill/>
        </p:spPr>
        <p:txBody>
          <a:bodyPr wrap="square" rtlCol="0">
            <a:spAutoFit/>
          </a:bodyPr>
          <a:lstStyle/>
          <a:p>
            <a:pPr algn="ctr"/>
            <a:r>
              <a:rPr lang="en-US" sz="4400" b="1" dirty="0">
                <a:solidFill>
                  <a:schemeClr val="bg1"/>
                </a:solidFill>
              </a:rPr>
              <a:t>Thank you</a:t>
            </a:r>
          </a:p>
        </p:txBody>
      </p:sp>
      <p:pic>
        <p:nvPicPr>
          <p:cNvPr id="12" name="Picture 11" descr="Logo, company name&#10;&#10;Description automatically generated">
            <a:extLst>
              <a:ext uri="{FF2B5EF4-FFF2-40B4-BE49-F238E27FC236}">
                <a16:creationId xmlns:a16="http://schemas.microsoft.com/office/drawing/2014/main" id="{04EC73CD-206C-1510-178B-3504BFD8806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0606" y="1726116"/>
            <a:ext cx="1643985" cy="1143082"/>
          </a:xfrm>
          <a:prstGeom prst="rect">
            <a:avLst/>
          </a:prstGeom>
        </p:spPr>
      </p:pic>
      <p:pic>
        <p:nvPicPr>
          <p:cNvPr id="13" name="Picture 12" descr="Logo&#10;&#10;Description automatically generated">
            <a:extLst>
              <a:ext uri="{FF2B5EF4-FFF2-40B4-BE49-F238E27FC236}">
                <a16:creationId xmlns:a16="http://schemas.microsoft.com/office/drawing/2014/main" id="{F49E209B-F065-2174-04F4-AABCCF5D3E5C}"/>
              </a:ext>
            </a:extLst>
          </p:cNvPr>
          <p:cNvPicPr>
            <a:picLocks noChangeAspect="1"/>
          </p:cNvPicPr>
          <p:nvPr userDrawn="1"/>
        </p:nvPicPr>
        <p:blipFill>
          <a:blip r:embed="rId3">
            <a:alphaModFix amt="25000"/>
            <a:extLst>
              <a:ext uri="{28A0092B-C50C-407E-A947-70E740481C1C}">
                <a14:useLocalDpi xmlns:a14="http://schemas.microsoft.com/office/drawing/2010/main" val="0"/>
              </a:ext>
            </a:extLst>
          </a:blip>
          <a:stretch>
            <a:fillRect/>
          </a:stretch>
        </p:blipFill>
        <p:spPr>
          <a:xfrm>
            <a:off x="4945199" y="-486648"/>
            <a:ext cx="7613106" cy="7156320"/>
          </a:xfrm>
          <a:prstGeom prst="rect">
            <a:avLst/>
          </a:prstGeom>
        </p:spPr>
      </p:pic>
    </p:spTree>
    <p:extLst>
      <p:ext uri="{BB962C8B-B14F-4D97-AF65-F5344CB8AC3E}">
        <p14:creationId xmlns:p14="http://schemas.microsoft.com/office/powerpoint/2010/main" val="2568078978"/>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384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page 3">
    <p:bg>
      <p:bgPr>
        <a:solidFill>
          <a:schemeClr val="accent3"/>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FEA61AD-5DBE-F0D7-188F-2B5EE1461B22}"/>
              </a:ext>
            </a:extLst>
          </p:cNvPr>
          <p:cNvSpPr/>
          <p:nvPr userDrawn="1"/>
        </p:nvSpPr>
        <p:spPr>
          <a:xfrm>
            <a:off x="0" y="0"/>
            <a:ext cx="54586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5">
            <a:extLst>
              <a:ext uri="{FF2B5EF4-FFF2-40B4-BE49-F238E27FC236}">
                <a16:creationId xmlns:a16="http://schemas.microsoft.com/office/drawing/2014/main" id="{5A5A927A-7EC6-6038-6B0B-C552FDBD8A20}"/>
              </a:ext>
            </a:extLst>
          </p:cNvPr>
          <p:cNvSpPr>
            <a:spLocks noGrp="1"/>
          </p:cNvSpPr>
          <p:nvPr>
            <p:ph type="body" sz="quarter" idx="12" hasCustomPrompt="1"/>
          </p:nvPr>
        </p:nvSpPr>
        <p:spPr>
          <a:xfrm>
            <a:off x="0" y="4402677"/>
            <a:ext cx="4945199" cy="1100455"/>
          </a:xfrm>
        </p:spPr>
        <p:txBody>
          <a:bodyPr>
            <a:noAutofit/>
          </a:bodyPr>
          <a:lstStyle>
            <a:lvl1pPr marL="0" indent="0" algn="ctr">
              <a:buNone/>
              <a:defRPr sz="1800" b="0">
                <a:solidFill>
                  <a:schemeClr val="tx2">
                    <a:lumMod val="20000"/>
                    <a:lumOff val="80000"/>
                  </a:schemeClr>
                </a:solidFill>
              </a:defRPr>
            </a:lvl1pPr>
          </a:lstStyle>
          <a:p>
            <a:pPr lvl="0"/>
            <a:r>
              <a:rPr lang="en-GB" dirty="0"/>
              <a:t>Additional text here if needed</a:t>
            </a:r>
            <a:endParaRPr lang="en-US" dirty="0"/>
          </a:p>
        </p:txBody>
      </p:sp>
      <p:sp>
        <p:nvSpPr>
          <p:cNvPr id="6" name="TextBox 5">
            <a:extLst>
              <a:ext uri="{FF2B5EF4-FFF2-40B4-BE49-F238E27FC236}">
                <a16:creationId xmlns:a16="http://schemas.microsoft.com/office/drawing/2014/main" id="{EFD64DB6-4105-CFC8-6935-062C1567EF6B}"/>
              </a:ext>
            </a:extLst>
          </p:cNvPr>
          <p:cNvSpPr txBox="1"/>
          <p:nvPr userDrawn="1"/>
        </p:nvSpPr>
        <p:spPr>
          <a:xfrm>
            <a:off x="0" y="3251217"/>
            <a:ext cx="4945199" cy="769441"/>
          </a:xfrm>
          <a:prstGeom prst="rect">
            <a:avLst/>
          </a:prstGeom>
          <a:noFill/>
        </p:spPr>
        <p:txBody>
          <a:bodyPr wrap="square" rtlCol="0">
            <a:spAutoFit/>
          </a:bodyPr>
          <a:lstStyle/>
          <a:p>
            <a:pPr algn="ctr"/>
            <a:r>
              <a:rPr lang="en-US" sz="4400" b="1" dirty="0">
                <a:solidFill>
                  <a:schemeClr val="bg1"/>
                </a:solidFill>
              </a:rPr>
              <a:t>Thank you</a:t>
            </a:r>
          </a:p>
        </p:txBody>
      </p:sp>
      <p:pic>
        <p:nvPicPr>
          <p:cNvPr id="7" name="Picture 6" descr="Logo, company name&#10;&#10;Description automatically generated">
            <a:extLst>
              <a:ext uri="{FF2B5EF4-FFF2-40B4-BE49-F238E27FC236}">
                <a16:creationId xmlns:a16="http://schemas.microsoft.com/office/drawing/2014/main" id="{E81A0AA6-D359-9B34-8B72-414598BD54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0606" y="1726116"/>
            <a:ext cx="1643985" cy="1143082"/>
          </a:xfrm>
          <a:prstGeom prst="rect">
            <a:avLst/>
          </a:prstGeom>
        </p:spPr>
      </p:pic>
      <p:pic>
        <p:nvPicPr>
          <p:cNvPr id="9" name="Picture 8" descr="Logo&#10;&#10;Description automatically generated">
            <a:extLst>
              <a:ext uri="{FF2B5EF4-FFF2-40B4-BE49-F238E27FC236}">
                <a16:creationId xmlns:a16="http://schemas.microsoft.com/office/drawing/2014/main" id="{48CDA47A-3AE8-4468-42D1-AD2734FE8003}"/>
              </a:ext>
            </a:extLst>
          </p:cNvPr>
          <p:cNvPicPr>
            <a:picLocks noChangeAspect="1"/>
          </p:cNvPicPr>
          <p:nvPr userDrawn="1"/>
        </p:nvPicPr>
        <p:blipFill>
          <a:blip r:embed="rId3">
            <a:alphaModFix amt="25000"/>
            <a:extLst>
              <a:ext uri="{28A0092B-C50C-407E-A947-70E740481C1C}">
                <a14:useLocalDpi xmlns:a14="http://schemas.microsoft.com/office/drawing/2010/main" val="0"/>
              </a:ext>
            </a:extLst>
          </a:blip>
          <a:stretch>
            <a:fillRect/>
          </a:stretch>
        </p:blipFill>
        <p:spPr>
          <a:xfrm>
            <a:off x="4945199" y="-486648"/>
            <a:ext cx="7613106" cy="7156320"/>
          </a:xfrm>
          <a:prstGeom prst="rect">
            <a:avLst/>
          </a:prstGeom>
        </p:spPr>
      </p:pic>
    </p:spTree>
    <p:extLst>
      <p:ext uri="{BB962C8B-B14F-4D97-AF65-F5344CB8AC3E}">
        <p14:creationId xmlns:p14="http://schemas.microsoft.com/office/powerpoint/2010/main" val="805058651"/>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3840"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tand alone logo">
    <p:bg>
      <p:bgPr>
        <a:solidFill>
          <a:schemeClr val="accent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BBAEBBD-BFF8-48BA-0789-031772333DBC}"/>
              </a:ext>
            </a:extLst>
          </p:cNvPr>
          <p:cNvSpPr/>
          <p:nvPr userDrawn="1"/>
        </p:nvSpPr>
        <p:spPr>
          <a:xfrm>
            <a:off x="0" y="0"/>
            <a:ext cx="54586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Logo&#10;&#10;Description automatically generated">
            <a:extLst>
              <a:ext uri="{FF2B5EF4-FFF2-40B4-BE49-F238E27FC236}">
                <a16:creationId xmlns:a16="http://schemas.microsoft.com/office/drawing/2014/main" id="{E243ECBE-460D-F171-5786-8FDCF84D1FF9}"/>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tretch>
            <a:fillRect/>
          </a:stretch>
        </p:blipFill>
        <p:spPr>
          <a:xfrm>
            <a:off x="4945199" y="-486648"/>
            <a:ext cx="7613106" cy="7156320"/>
          </a:xfrm>
          <a:prstGeom prst="rect">
            <a:avLst/>
          </a:prstGeom>
        </p:spPr>
      </p:pic>
      <p:sp>
        <p:nvSpPr>
          <p:cNvPr id="11" name="Text Placeholder 5">
            <a:extLst>
              <a:ext uri="{FF2B5EF4-FFF2-40B4-BE49-F238E27FC236}">
                <a16:creationId xmlns:a16="http://schemas.microsoft.com/office/drawing/2014/main" id="{AEAED4C5-5172-397E-E95E-DB9E95831802}"/>
              </a:ext>
            </a:extLst>
          </p:cNvPr>
          <p:cNvSpPr>
            <a:spLocks noGrp="1"/>
          </p:cNvSpPr>
          <p:nvPr>
            <p:ph type="body" sz="quarter" idx="12" hasCustomPrompt="1"/>
          </p:nvPr>
        </p:nvSpPr>
        <p:spPr>
          <a:xfrm>
            <a:off x="0" y="4402677"/>
            <a:ext cx="4945199" cy="1100455"/>
          </a:xfrm>
        </p:spPr>
        <p:txBody>
          <a:bodyPr>
            <a:noAutofit/>
          </a:bodyPr>
          <a:lstStyle>
            <a:lvl1pPr marL="0" indent="0" algn="ctr">
              <a:buNone/>
              <a:defRPr sz="1800" b="0">
                <a:solidFill>
                  <a:schemeClr val="tx2">
                    <a:lumMod val="20000"/>
                    <a:lumOff val="80000"/>
                  </a:schemeClr>
                </a:solidFill>
              </a:defRPr>
            </a:lvl1pPr>
          </a:lstStyle>
          <a:p>
            <a:pPr lvl="0"/>
            <a:r>
              <a:rPr lang="en-GB" dirty="0"/>
              <a:t>Additional text here if needed</a:t>
            </a:r>
            <a:endParaRPr lang="en-US" dirty="0"/>
          </a:p>
        </p:txBody>
      </p:sp>
      <p:sp>
        <p:nvSpPr>
          <p:cNvPr id="13" name="TextBox 12">
            <a:extLst>
              <a:ext uri="{FF2B5EF4-FFF2-40B4-BE49-F238E27FC236}">
                <a16:creationId xmlns:a16="http://schemas.microsoft.com/office/drawing/2014/main" id="{146594DE-8476-DFCB-6A69-04CEF8D7ABC9}"/>
              </a:ext>
            </a:extLst>
          </p:cNvPr>
          <p:cNvSpPr txBox="1"/>
          <p:nvPr userDrawn="1"/>
        </p:nvSpPr>
        <p:spPr>
          <a:xfrm>
            <a:off x="0" y="3251217"/>
            <a:ext cx="4945199" cy="769441"/>
          </a:xfrm>
          <a:prstGeom prst="rect">
            <a:avLst/>
          </a:prstGeom>
          <a:noFill/>
        </p:spPr>
        <p:txBody>
          <a:bodyPr wrap="square" rtlCol="0">
            <a:spAutoFit/>
          </a:bodyPr>
          <a:lstStyle/>
          <a:p>
            <a:pPr algn="ctr"/>
            <a:r>
              <a:rPr lang="en-US" sz="4400" b="1" dirty="0">
                <a:solidFill>
                  <a:schemeClr val="bg1"/>
                </a:solidFill>
              </a:rPr>
              <a:t>Thank you</a:t>
            </a:r>
          </a:p>
        </p:txBody>
      </p:sp>
      <p:pic>
        <p:nvPicPr>
          <p:cNvPr id="14" name="Picture 13" descr="Logo, company name&#10;&#10;Description automatically generated">
            <a:extLst>
              <a:ext uri="{FF2B5EF4-FFF2-40B4-BE49-F238E27FC236}">
                <a16:creationId xmlns:a16="http://schemas.microsoft.com/office/drawing/2014/main" id="{EBE56929-6C01-6C76-E768-11E75BE80C3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0606" y="1726116"/>
            <a:ext cx="1643985" cy="1143082"/>
          </a:xfrm>
          <a:prstGeom prst="rect">
            <a:avLst/>
          </a:prstGeom>
        </p:spPr>
      </p:pic>
    </p:spTree>
    <p:extLst>
      <p:ext uri="{BB962C8B-B14F-4D97-AF65-F5344CB8AC3E}">
        <p14:creationId xmlns:p14="http://schemas.microsoft.com/office/powerpoint/2010/main" val="763003128"/>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Blank + logos">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7E3A3A0-73ED-4903-B53F-C29C333F17B5}"/>
              </a:ext>
            </a:extLst>
          </p:cNvPr>
          <p:cNvSpPr/>
          <p:nvPr userDrawn="1"/>
        </p:nvSpPr>
        <p:spPr>
          <a:xfrm>
            <a:off x="0" y="5791200"/>
            <a:ext cx="12192000" cy="10668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C31BCAA-87AD-63AF-AA54-6C9B58F06F2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pic>
        <p:nvPicPr>
          <p:cNvPr id="3" name="Graphic 2">
            <a:extLst>
              <a:ext uri="{FF2B5EF4-FFF2-40B4-BE49-F238E27FC236}">
                <a16:creationId xmlns:a16="http://schemas.microsoft.com/office/drawing/2014/main" id="{041DBD4B-13DE-8FA6-1B9F-765DDCAEF04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7421" y="5898731"/>
            <a:ext cx="1076698" cy="866252"/>
          </a:xfrm>
          <a:prstGeom prst="rect">
            <a:avLst/>
          </a:prstGeom>
        </p:spPr>
      </p:pic>
      <p:sp>
        <p:nvSpPr>
          <p:cNvPr id="11" name="Text Placeholder 10">
            <a:extLst>
              <a:ext uri="{FF2B5EF4-FFF2-40B4-BE49-F238E27FC236}">
                <a16:creationId xmlns:a16="http://schemas.microsoft.com/office/drawing/2014/main" id="{77BD14B7-45AF-7F3D-0C1B-E3073104FF80}"/>
              </a:ext>
            </a:extLst>
          </p:cNvPr>
          <p:cNvSpPr>
            <a:spLocks noGrp="1"/>
          </p:cNvSpPr>
          <p:nvPr>
            <p:ph type="body" sz="quarter" idx="11" hasCustomPrompt="1"/>
          </p:nvPr>
        </p:nvSpPr>
        <p:spPr>
          <a:xfrm>
            <a:off x="537029" y="1708233"/>
            <a:ext cx="10996729" cy="3560454"/>
          </a:xfrm>
        </p:spPr>
        <p:txBody>
          <a:bodyPr>
            <a:normAutofit/>
          </a:bodyPr>
          <a:lstStyle>
            <a:lvl1pPr marL="0" indent="0">
              <a:buNone/>
              <a:defRPr sz="1800">
                <a:solidFill>
                  <a:schemeClr val="tx1"/>
                </a:solidFill>
              </a:defRPr>
            </a:lvl1pPr>
          </a:lstStyle>
          <a:p>
            <a:pPr lvl="0"/>
            <a:r>
              <a:rPr lang="en-GB" dirty="0"/>
              <a:t>Insert text here</a:t>
            </a:r>
            <a:endParaRPr lang="en-US" dirty="0"/>
          </a:p>
        </p:txBody>
      </p:sp>
      <p:sp>
        <p:nvSpPr>
          <p:cNvPr id="13" name="Rectangle 12">
            <a:extLst>
              <a:ext uri="{FF2B5EF4-FFF2-40B4-BE49-F238E27FC236}">
                <a16:creationId xmlns:a16="http://schemas.microsoft.com/office/drawing/2014/main" id="{550D6856-E5F2-6970-BA37-B689060EE331}"/>
              </a:ext>
            </a:extLst>
          </p:cNvPr>
          <p:cNvSpPr/>
          <p:nvPr userDrawn="1"/>
        </p:nvSpPr>
        <p:spPr>
          <a:xfrm>
            <a:off x="0" y="-1"/>
            <a:ext cx="12192000" cy="1393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8">
            <a:extLst>
              <a:ext uri="{FF2B5EF4-FFF2-40B4-BE49-F238E27FC236}">
                <a16:creationId xmlns:a16="http://schemas.microsoft.com/office/drawing/2014/main" id="{7D348D7E-6AC5-5C8D-CAB5-C71A3C5108DD}"/>
              </a:ext>
            </a:extLst>
          </p:cNvPr>
          <p:cNvSpPr>
            <a:spLocks noGrp="1"/>
          </p:cNvSpPr>
          <p:nvPr>
            <p:ph type="body" sz="quarter" idx="10" hasCustomPrompt="1"/>
          </p:nvPr>
        </p:nvSpPr>
        <p:spPr>
          <a:xfrm>
            <a:off x="537029" y="435429"/>
            <a:ext cx="10996729" cy="957942"/>
          </a:xfrm>
        </p:spPr>
        <p:txBody>
          <a:bodyPr>
            <a:normAutofit/>
          </a:bodyPr>
          <a:lstStyle>
            <a:lvl1pPr marL="0" indent="0">
              <a:buNone/>
              <a:defRPr sz="4000" b="1">
                <a:solidFill>
                  <a:schemeClr val="bg1"/>
                </a:solidFill>
              </a:defRPr>
            </a:lvl1pPr>
          </a:lstStyle>
          <a:p>
            <a:pPr lvl="0"/>
            <a:r>
              <a:rPr lang="en-GB" dirty="0"/>
              <a:t>Insert title here</a:t>
            </a:r>
            <a:endParaRPr lang="en-US" dirty="0"/>
          </a:p>
        </p:txBody>
      </p:sp>
    </p:spTree>
    <p:extLst>
      <p:ext uri="{BB962C8B-B14F-4D97-AF65-F5344CB8AC3E}">
        <p14:creationId xmlns:p14="http://schemas.microsoft.com/office/powerpoint/2010/main" val="26916740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Blank + 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57DEB9-029A-DB12-1230-25C5141BA080}"/>
              </a:ext>
            </a:extLst>
          </p:cNvPr>
          <p:cNvSpPr/>
          <p:nvPr userDrawn="1"/>
        </p:nvSpPr>
        <p:spPr>
          <a:xfrm>
            <a:off x="0" y="0"/>
            <a:ext cx="298994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C052E76-7704-9D78-4A8D-845040A03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7812" r="7664"/>
          <a:stretch/>
        </p:blipFill>
        <p:spPr>
          <a:xfrm>
            <a:off x="-1" y="4302"/>
            <a:ext cx="2989944" cy="6849393"/>
          </a:xfrm>
          <a:prstGeom prst="rect">
            <a:avLst/>
          </a:prstGeom>
        </p:spPr>
      </p:pic>
      <p:pic>
        <p:nvPicPr>
          <p:cNvPr id="5" name="Picture 4">
            <a:extLst>
              <a:ext uri="{FF2B5EF4-FFF2-40B4-BE49-F238E27FC236}">
                <a16:creationId xmlns:a16="http://schemas.microsoft.com/office/drawing/2014/main" id="{3C31BCAA-87AD-63AF-AA54-6C9B58F06F2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939705" y="6106063"/>
            <a:ext cx="765550" cy="532297"/>
          </a:xfrm>
          <a:prstGeom prst="rect">
            <a:avLst/>
          </a:prstGeom>
        </p:spPr>
      </p:pic>
      <p:pic>
        <p:nvPicPr>
          <p:cNvPr id="3" name="Graphic 2">
            <a:extLst>
              <a:ext uri="{FF2B5EF4-FFF2-40B4-BE49-F238E27FC236}">
                <a16:creationId xmlns:a16="http://schemas.microsoft.com/office/drawing/2014/main" id="{041DBD4B-13DE-8FA6-1B9F-765DDCAEF041}"/>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7421" y="5898731"/>
            <a:ext cx="1076698" cy="866252"/>
          </a:xfrm>
          <a:prstGeom prst="rect">
            <a:avLst/>
          </a:prstGeom>
        </p:spPr>
      </p:pic>
      <p:sp>
        <p:nvSpPr>
          <p:cNvPr id="4" name="Text Placeholder 8">
            <a:extLst>
              <a:ext uri="{FF2B5EF4-FFF2-40B4-BE49-F238E27FC236}">
                <a16:creationId xmlns:a16="http://schemas.microsoft.com/office/drawing/2014/main" id="{D4799C95-E0BF-3216-D672-4D6C71395961}"/>
              </a:ext>
            </a:extLst>
          </p:cNvPr>
          <p:cNvSpPr>
            <a:spLocks noGrp="1"/>
          </p:cNvSpPr>
          <p:nvPr>
            <p:ph type="body" sz="quarter" idx="10" hasCustomPrompt="1"/>
          </p:nvPr>
        </p:nvSpPr>
        <p:spPr>
          <a:xfrm>
            <a:off x="347663" y="667884"/>
            <a:ext cx="2352675" cy="1958975"/>
          </a:xfrm>
        </p:spPr>
        <p:txBody>
          <a:bodyPr>
            <a:normAutofit/>
          </a:bodyPr>
          <a:lstStyle>
            <a:lvl1pPr marL="0" indent="0">
              <a:buNone/>
              <a:defRPr sz="4000" b="1">
                <a:solidFill>
                  <a:schemeClr val="bg1"/>
                </a:solidFill>
              </a:defRPr>
            </a:lvl1pPr>
          </a:lstStyle>
          <a:p>
            <a:pPr lvl="0"/>
            <a:r>
              <a:rPr lang="en-GB" dirty="0"/>
              <a:t>Insert title here</a:t>
            </a:r>
            <a:endParaRPr lang="en-US" dirty="0"/>
          </a:p>
        </p:txBody>
      </p:sp>
      <p:sp>
        <p:nvSpPr>
          <p:cNvPr id="7" name="Text Placeholder 10">
            <a:extLst>
              <a:ext uri="{FF2B5EF4-FFF2-40B4-BE49-F238E27FC236}">
                <a16:creationId xmlns:a16="http://schemas.microsoft.com/office/drawing/2014/main" id="{50AC8F11-12F4-159D-EAC2-329A9FA8CF8F}"/>
              </a:ext>
            </a:extLst>
          </p:cNvPr>
          <p:cNvSpPr>
            <a:spLocks noGrp="1"/>
          </p:cNvSpPr>
          <p:nvPr>
            <p:ph type="body" sz="quarter" idx="11" hasCustomPrompt="1"/>
          </p:nvPr>
        </p:nvSpPr>
        <p:spPr>
          <a:xfrm>
            <a:off x="3550221" y="667884"/>
            <a:ext cx="7983537" cy="5616575"/>
          </a:xfrm>
        </p:spPr>
        <p:txBody>
          <a:bodyPr>
            <a:normAutofit/>
          </a:bodyPr>
          <a:lstStyle>
            <a:lvl1pPr marL="0" indent="0">
              <a:buNone/>
              <a:defRPr sz="1800">
                <a:solidFill>
                  <a:schemeClr val="tx1"/>
                </a:solidFill>
              </a:defRPr>
            </a:lvl1pPr>
          </a:lstStyle>
          <a:p>
            <a:pPr lvl="0"/>
            <a:r>
              <a:rPr lang="en-GB" dirty="0"/>
              <a:t>Insert text here</a:t>
            </a:r>
            <a:endParaRPr lang="en-US" dirty="0"/>
          </a:p>
        </p:txBody>
      </p:sp>
    </p:spTree>
    <p:extLst>
      <p:ext uri="{BB962C8B-B14F-4D97-AF65-F5344CB8AC3E}">
        <p14:creationId xmlns:p14="http://schemas.microsoft.com/office/powerpoint/2010/main" val="39858086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11053762"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B4A5E57-30A1-2255-B115-BA9A8817E70D}"/>
              </a:ext>
            </a:extLst>
          </p:cNvPr>
          <p:cNvSpPr>
            <a:spLocks noGrp="1"/>
          </p:cNvSpPr>
          <p:nvPr>
            <p:ph type="body" sz="quarter" idx="12" hasCustomPrompt="1"/>
          </p:nvPr>
        </p:nvSpPr>
        <p:spPr>
          <a:xfrm>
            <a:off x="550863" y="1715911"/>
            <a:ext cx="11053762" cy="4120445"/>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8" name="Picture 7">
            <a:extLst>
              <a:ext uri="{FF2B5EF4-FFF2-40B4-BE49-F238E27FC236}">
                <a16:creationId xmlns:a16="http://schemas.microsoft.com/office/drawing/2014/main" id="{EBC7219F-3559-195F-EB71-E6214D512E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2715196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11053762"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sp>
        <p:nvSpPr>
          <p:cNvPr id="5" name="Text Placeholder 5">
            <a:extLst>
              <a:ext uri="{FF2B5EF4-FFF2-40B4-BE49-F238E27FC236}">
                <a16:creationId xmlns:a16="http://schemas.microsoft.com/office/drawing/2014/main" id="{7B4A5E57-30A1-2255-B115-BA9A8817E70D}"/>
              </a:ext>
            </a:extLst>
          </p:cNvPr>
          <p:cNvSpPr>
            <a:spLocks noGrp="1"/>
          </p:cNvSpPr>
          <p:nvPr>
            <p:ph type="body" sz="quarter" idx="12" hasCustomPrompt="1"/>
          </p:nvPr>
        </p:nvSpPr>
        <p:spPr>
          <a:xfrm>
            <a:off x="550863" y="1715911"/>
            <a:ext cx="5274204" cy="4120445"/>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sp>
        <p:nvSpPr>
          <p:cNvPr id="6" name="Text Placeholder 5">
            <a:extLst>
              <a:ext uri="{FF2B5EF4-FFF2-40B4-BE49-F238E27FC236}">
                <a16:creationId xmlns:a16="http://schemas.microsoft.com/office/drawing/2014/main" id="{47499D23-76C1-0357-9F9A-F31D3AB544B4}"/>
              </a:ext>
            </a:extLst>
          </p:cNvPr>
          <p:cNvSpPr>
            <a:spLocks noGrp="1"/>
          </p:cNvSpPr>
          <p:nvPr>
            <p:ph type="body" sz="quarter" idx="14" hasCustomPrompt="1"/>
          </p:nvPr>
        </p:nvSpPr>
        <p:spPr>
          <a:xfrm>
            <a:off x="6330421" y="1715911"/>
            <a:ext cx="5274204" cy="4120445"/>
          </a:xfrm>
        </p:spPr>
        <p:txBody>
          <a:bodyPr>
            <a:normAutofit/>
          </a:bodyPr>
          <a:lstStyle>
            <a:lvl1pPr marL="0" indent="0">
              <a:buNone/>
              <a:defRPr sz="1600" b="0">
                <a:solidFill>
                  <a:schemeClr val="tx1"/>
                </a:solidFill>
              </a:defRPr>
            </a:lvl1pPr>
          </a:lstStyle>
          <a:p>
            <a:pPr lvl="0"/>
            <a:r>
              <a:rPr lang="en-GB" dirty="0"/>
              <a:t>Insert copy here</a:t>
            </a:r>
            <a:endParaRPr lang="en-US" dirty="0"/>
          </a:p>
        </p:txBody>
      </p:sp>
      <p:pic>
        <p:nvPicPr>
          <p:cNvPr id="9" name="Picture 8">
            <a:extLst>
              <a:ext uri="{FF2B5EF4-FFF2-40B4-BE49-F238E27FC236}">
                <a16:creationId xmlns:a16="http://schemas.microsoft.com/office/drawing/2014/main" id="{84F4AE46-9DD1-01FF-16FD-98DDE2EAFE9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26647336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8" name="Chart Placeholder 7">
            <a:extLst>
              <a:ext uri="{FF2B5EF4-FFF2-40B4-BE49-F238E27FC236}">
                <a16:creationId xmlns:a16="http://schemas.microsoft.com/office/drawing/2014/main" id="{587F8F47-A2AC-61C8-D0BD-1021F3EA4B2D}"/>
              </a:ext>
            </a:extLst>
          </p:cNvPr>
          <p:cNvSpPr>
            <a:spLocks noGrp="1"/>
          </p:cNvSpPr>
          <p:nvPr>
            <p:ph type="chart" sz="quarter" idx="15" hasCustomPrompt="1"/>
          </p:nvPr>
        </p:nvSpPr>
        <p:spPr>
          <a:xfrm>
            <a:off x="550864" y="1716088"/>
            <a:ext cx="11053762" cy="4119562"/>
          </a:xfrm>
          <a:pattFill prst="pct5">
            <a:fgClr>
              <a:schemeClr val="tx1"/>
            </a:fgClr>
            <a:bgClr>
              <a:schemeClr val="bg1"/>
            </a:bgClr>
          </a:pattFill>
        </p:spPr>
        <p:txBody>
          <a:bodyPr anchor="ctr">
            <a:normAutofit/>
          </a:bodyPr>
          <a:lstStyle>
            <a:lvl1pPr marL="0" indent="0" algn="ctr">
              <a:buNone/>
              <a:defRPr sz="1800"/>
            </a:lvl1pPr>
          </a:lstStyle>
          <a:p>
            <a:r>
              <a:rPr lang="en-US" dirty="0"/>
              <a:t>Click to insert chart</a:t>
            </a:r>
          </a:p>
        </p:txBody>
      </p:sp>
      <p:sp>
        <p:nvSpPr>
          <p:cNvPr id="2" name="Text Placeholder 5">
            <a:extLst>
              <a:ext uri="{FF2B5EF4-FFF2-40B4-BE49-F238E27FC236}">
                <a16:creationId xmlns:a16="http://schemas.microsoft.com/office/drawing/2014/main" id="{DC01900F-1B26-C180-6947-1F375838C62B}"/>
              </a:ext>
            </a:extLst>
          </p:cNvPr>
          <p:cNvSpPr>
            <a:spLocks noGrp="1"/>
          </p:cNvSpPr>
          <p:nvPr>
            <p:ph type="body" sz="quarter" idx="13" hasCustomPrompt="1"/>
          </p:nvPr>
        </p:nvSpPr>
        <p:spPr>
          <a:xfrm>
            <a:off x="550863" y="842736"/>
            <a:ext cx="5274204" cy="621623"/>
          </a:xfrm>
        </p:spPr>
        <p:txBody>
          <a:bodyPr>
            <a:normAutofit/>
          </a:bodyPr>
          <a:lstStyle>
            <a:lvl1pPr marL="0" indent="0" algn="l">
              <a:buNone/>
              <a:defRPr sz="3200" b="1">
                <a:solidFill>
                  <a:schemeClr val="accent3"/>
                </a:solidFill>
              </a:defRPr>
            </a:lvl1pPr>
          </a:lstStyle>
          <a:p>
            <a:pPr lvl="0"/>
            <a:r>
              <a:rPr lang="en-GB" dirty="0"/>
              <a:t>Insert title here</a:t>
            </a:r>
            <a:endParaRPr lang="en-US" dirty="0"/>
          </a:p>
        </p:txBody>
      </p:sp>
      <p:pic>
        <p:nvPicPr>
          <p:cNvPr id="5" name="Picture 4">
            <a:extLst>
              <a:ext uri="{FF2B5EF4-FFF2-40B4-BE49-F238E27FC236}">
                <a16:creationId xmlns:a16="http://schemas.microsoft.com/office/drawing/2014/main" id="{812D89C8-B576-20C4-6885-AF73E95F485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838994" y="5921050"/>
            <a:ext cx="765632" cy="532297"/>
          </a:xfrm>
          <a:prstGeom prst="rect">
            <a:avLst/>
          </a:prstGeom>
        </p:spPr>
      </p:pic>
    </p:spTree>
    <p:extLst>
      <p:ext uri="{BB962C8B-B14F-4D97-AF65-F5344CB8AC3E}">
        <p14:creationId xmlns:p14="http://schemas.microsoft.com/office/powerpoint/2010/main" val="1349646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0072CD-9043-4E68-B268-F65E41B171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C9E8A77-8127-4986-A5EC-8CEF10F410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B2210EB-4192-434B-8C9D-0475F23E04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56938C-0F74-4C66-8A5F-D4B9E4B9BBA8}" type="datetimeFigureOut">
              <a:rPr lang="en-US" smtClean="0"/>
              <a:t>9/1/2025</a:t>
            </a:fld>
            <a:endParaRPr lang="en-US"/>
          </a:p>
        </p:txBody>
      </p:sp>
      <p:sp>
        <p:nvSpPr>
          <p:cNvPr id="5" name="Footer Placeholder 4">
            <a:extLst>
              <a:ext uri="{FF2B5EF4-FFF2-40B4-BE49-F238E27FC236}">
                <a16:creationId xmlns:a16="http://schemas.microsoft.com/office/drawing/2014/main" id="{741C8D9D-1DE7-4F87-AFFD-A3D10EEFCC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9BB061-B068-4C3A-B442-610C507348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F82FAA-A2BF-45DE-8144-A32C029355AD}" type="slidenum">
              <a:rPr lang="en-US" smtClean="0"/>
              <a:t>‹#›</a:t>
            </a:fld>
            <a:endParaRPr lang="en-US"/>
          </a:p>
        </p:txBody>
      </p:sp>
    </p:spTree>
    <p:extLst>
      <p:ext uri="{BB962C8B-B14F-4D97-AF65-F5344CB8AC3E}">
        <p14:creationId xmlns:p14="http://schemas.microsoft.com/office/powerpoint/2010/main" val="4274930610"/>
      </p:ext>
    </p:extLst>
  </p:cSld>
  <p:clrMap bg1="lt1" tx1="dk1" bg2="lt2" tx2="dk2" accent1="accent1" accent2="accent2" accent3="accent3" accent4="accent4" accent5="accent5" accent6="accent6" hlink="hlink" folHlink="folHlink"/>
  <p:sldLayoutIdLst>
    <p:sldLayoutId id="2147483655" r:id="rId1"/>
    <p:sldLayoutId id="2147483680" r:id="rId2"/>
    <p:sldLayoutId id="2147483717" r:id="rId3"/>
    <p:sldLayoutId id="2147483718" r:id="rId4"/>
    <p:sldLayoutId id="2147483719" r:id="rId5"/>
    <p:sldLayoutId id="2147483720" r:id="rId6"/>
    <p:sldLayoutId id="2147483689" r:id="rId7"/>
    <p:sldLayoutId id="2147483690" r:id="rId8"/>
    <p:sldLayoutId id="2147483691" r:id="rId9"/>
    <p:sldLayoutId id="2147483694" r:id="rId10"/>
    <p:sldLayoutId id="2147483693" r:id="rId11"/>
    <p:sldLayoutId id="2147483692" r:id="rId12"/>
    <p:sldLayoutId id="2147483667" r:id="rId13"/>
    <p:sldLayoutId id="2147483696" r:id="rId14"/>
    <p:sldLayoutId id="2147483677" r:id="rId15"/>
    <p:sldLayoutId id="2147483678" r:id="rId16"/>
    <p:sldLayoutId id="2147483679" r:id="rId17"/>
    <p:sldLayoutId id="2147483657" r:id="rId18"/>
    <p:sldLayoutId id="2147483658" r:id="rId19"/>
    <p:sldLayoutId id="2147483697" r:id="rId20"/>
    <p:sldLayoutId id="2147483659" r:id="rId21"/>
    <p:sldLayoutId id="2147483698" r:id="rId22"/>
    <p:sldLayoutId id="2147483660" r:id="rId23"/>
    <p:sldLayoutId id="2147483661" r:id="rId24"/>
    <p:sldLayoutId id="2147483662" r:id="rId25"/>
    <p:sldLayoutId id="2147483663" r:id="rId26"/>
    <p:sldLayoutId id="2147483675" r:id="rId27"/>
    <p:sldLayoutId id="2147483676" r:id="rId28"/>
    <p:sldLayoutId id="2147483664" r:id="rId29"/>
    <p:sldLayoutId id="2147483684" r:id="rId30"/>
    <p:sldLayoutId id="2147483685" r:id="rId31"/>
    <p:sldLayoutId id="2147483686" r:id="rId32"/>
    <p:sldLayoutId id="2147483665" r:id="rId33"/>
    <p:sldLayoutId id="2147483688" r:id="rId34"/>
    <p:sldLayoutId id="2147483687" r:id="rId35"/>
    <p:sldLayoutId id="2147483666" r:id="rId36"/>
    <p:sldLayoutId id="2147483668" r:id="rId37"/>
    <p:sldLayoutId id="2147483656" r:id="rId38"/>
    <p:sldLayoutId id="2147483670" r:id="rId39"/>
    <p:sldLayoutId id="2147483672" r:id="rId40"/>
    <p:sldLayoutId id="2147483674" r:id="rId41"/>
    <p:sldLayoutId id="2147483695" r:id="rId42"/>
    <p:sldLayoutId id="2147483705" r:id="rId43"/>
    <p:sldLayoutId id="2147483706" r:id="rId44"/>
    <p:sldLayoutId id="2147483707"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7" userDrawn="1">
          <p15:clr>
            <a:srgbClr val="F26B43"/>
          </p15:clr>
        </p15:guide>
        <p15:guide id="2" pos="7310" userDrawn="1">
          <p15:clr>
            <a:srgbClr val="F26B43"/>
          </p15:clr>
        </p15:guide>
        <p15:guide id="3" orient="horz" pos="346" userDrawn="1">
          <p15:clr>
            <a:srgbClr val="F26B43"/>
          </p15:clr>
        </p15:guide>
        <p15:guide id="4" orient="horz" pos="39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5.pn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B8E3AA41-2771-69FC-A103-8D7AA9C1ABA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9186" y="883922"/>
            <a:ext cx="1959098" cy="1367446"/>
          </a:xfrm>
          <a:prstGeom prst="rect">
            <a:avLst/>
          </a:prstGeom>
        </p:spPr>
      </p:pic>
      <p:sp>
        <p:nvSpPr>
          <p:cNvPr id="3" name="TextBox 2">
            <a:extLst>
              <a:ext uri="{FF2B5EF4-FFF2-40B4-BE49-F238E27FC236}">
                <a16:creationId xmlns:a16="http://schemas.microsoft.com/office/drawing/2014/main" id="{109818D1-0678-CD30-F612-2F2216FC74E9}"/>
              </a:ext>
            </a:extLst>
          </p:cNvPr>
          <p:cNvSpPr txBox="1"/>
          <p:nvPr/>
        </p:nvSpPr>
        <p:spPr>
          <a:xfrm>
            <a:off x="611492" y="2499734"/>
            <a:ext cx="5118925" cy="3416320"/>
          </a:xfrm>
          <a:prstGeom prst="rect">
            <a:avLst/>
          </a:prstGeom>
          <a:noFill/>
        </p:spPr>
        <p:txBody>
          <a:bodyPr wrap="square" lIns="91440" tIns="45720" rIns="91440" bIns="45720" anchor="t">
            <a:spAutoFit/>
          </a:bodyPr>
          <a:lstStyle/>
          <a:p>
            <a:r>
              <a:rPr lang="en-AU" sz="5400" b="1" dirty="0">
                <a:solidFill>
                  <a:schemeClr val="bg1"/>
                </a:solidFill>
                <a:ea typeface="+mn-lt"/>
                <a:cs typeface="+mn-lt"/>
              </a:rPr>
              <a:t>Want a career with purpose,</a:t>
            </a:r>
            <a:br>
              <a:rPr lang="en-AU" sz="5400" b="1" dirty="0">
                <a:ea typeface="+mn-lt"/>
                <a:cs typeface="+mn-lt"/>
              </a:rPr>
            </a:br>
            <a:r>
              <a:rPr lang="en-AU" sz="5400" b="1" dirty="0">
                <a:solidFill>
                  <a:schemeClr val="bg1"/>
                </a:solidFill>
                <a:ea typeface="+mn-lt"/>
                <a:cs typeface="+mn-lt"/>
              </a:rPr>
              <a:t>flexibility and impact?</a:t>
            </a:r>
            <a:endParaRPr lang="en-US" sz="5400">
              <a:solidFill>
                <a:schemeClr val="bg1"/>
              </a:solidFill>
              <a:cs typeface="Arial" panose="020B0604020202020204"/>
            </a:endParaRPr>
          </a:p>
        </p:txBody>
      </p:sp>
      <p:pic>
        <p:nvPicPr>
          <p:cNvPr id="8" name="Picture 7" descr="A person looking at a tablet&#10;&#10;AI-generated content may be incorrect.">
            <a:extLst>
              <a:ext uri="{FF2B5EF4-FFF2-40B4-BE49-F238E27FC236}">
                <a16:creationId xmlns:a16="http://schemas.microsoft.com/office/drawing/2014/main" id="{74FC8B83-ECD5-FC7A-7154-B6120219FE65}"/>
              </a:ext>
            </a:extLst>
          </p:cNvPr>
          <p:cNvPicPr>
            <a:picLocks noChangeAspect="1"/>
          </p:cNvPicPr>
          <p:nvPr/>
        </p:nvPicPr>
        <p:blipFill>
          <a:blip r:embed="rId3"/>
          <a:stretch>
            <a:fillRect/>
          </a:stretch>
        </p:blipFill>
        <p:spPr>
          <a:xfrm>
            <a:off x="6680056" y="-13855"/>
            <a:ext cx="5528253" cy="6853382"/>
          </a:xfrm>
          <a:prstGeom prst="rect">
            <a:avLst/>
          </a:prstGeom>
        </p:spPr>
      </p:pic>
      <p:sp>
        <p:nvSpPr>
          <p:cNvPr id="10" name="TextBox 9">
            <a:extLst>
              <a:ext uri="{FF2B5EF4-FFF2-40B4-BE49-F238E27FC236}">
                <a16:creationId xmlns:a16="http://schemas.microsoft.com/office/drawing/2014/main" id="{0CDEC7A8-56F1-B2E2-6AED-67EEF223FA38}"/>
              </a:ext>
            </a:extLst>
          </p:cNvPr>
          <p:cNvSpPr txBox="1"/>
          <p:nvPr/>
        </p:nvSpPr>
        <p:spPr>
          <a:xfrm>
            <a:off x="2883637" y="929552"/>
            <a:ext cx="2278744" cy="1323439"/>
          </a:xfrm>
          <a:prstGeom prst="rect">
            <a:avLst/>
          </a:prstGeom>
          <a:noFill/>
        </p:spPr>
        <p:txBody>
          <a:bodyPr wrap="square" lIns="91440" tIns="45720" rIns="91440" bIns="45720" anchor="t">
            <a:spAutoFit/>
          </a:bodyPr>
          <a:lstStyle/>
          <a:p>
            <a:pPr algn="ctr"/>
            <a:r>
              <a:rPr lang="en-AU" sz="2000" b="1" dirty="0">
                <a:solidFill>
                  <a:schemeClr val="bg1"/>
                </a:solidFill>
              </a:rPr>
              <a:t>Add your logo here and/or delete this text box</a:t>
            </a:r>
            <a:endParaRPr lang="en-AU" sz="2000" b="1" dirty="0">
              <a:solidFill>
                <a:schemeClr val="bg1"/>
              </a:solidFill>
              <a:cs typeface="Arial"/>
            </a:endParaRPr>
          </a:p>
        </p:txBody>
      </p:sp>
    </p:spTree>
    <p:extLst>
      <p:ext uri="{BB962C8B-B14F-4D97-AF65-F5344CB8AC3E}">
        <p14:creationId xmlns:p14="http://schemas.microsoft.com/office/powerpoint/2010/main" val="245058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B2A09B5-E4B2-EFA0-0A5E-00270A919CC2}"/>
              </a:ext>
            </a:extLst>
          </p:cNvPr>
          <p:cNvSpPr txBox="1">
            <a:spLocks/>
          </p:cNvSpPr>
          <p:nvPr/>
        </p:nvSpPr>
        <p:spPr>
          <a:xfrm>
            <a:off x="6095847" y="2244491"/>
            <a:ext cx="5515582" cy="331447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spcAft>
                <a:spcPts val="1200"/>
              </a:spcAft>
            </a:pPr>
            <a:r>
              <a:rPr lang="en-AU" sz="2400" i="1" kern="100" dirty="0">
                <a:solidFill>
                  <a:schemeClr val="bg1"/>
                </a:solidFill>
                <a:latin typeface="+mn-lt"/>
                <a:ea typeface="Calibri" panose="020F0502020204030204" pitchFamily="34" charset="0"/>
                <a:cs typeface="Times New Roman" panose="02020603050405020304" pitchFamily="18" charset="0"/>
              </a:rPr>
              <a:t>“Whether it's enabling an athlete to return to their sport, relieving chronic pain, or simply allowing someone to walk pain-free, the ability to make a meaningful difference in people's lives is what makes podiatry an incredibly fulfilling and worthwhile career,”</a:t>
            </a:r>
          </a:p>
          <a:p>
            <a:pPr>
              <a:lnSpc>
                <a:spcPct val="110000"/>
              </a:lnSpc>
              <a:spcAft>
                <a:spcPts val="1200"/>
              </a:spcAft>
            </a:pPr>
            <a:r>
              <a:rPr lang="en-AU" sz="1800" b="1" kern="100" dirty="0">
                <a:solidFill>
                  <a:schemeClr val="accent4"/>
                </a:solidFill>
                <a:latin typeface="+mn-lt"/>
                <a:ea typeface="Calibri" panose="020F0502020204030204" pitchFamily="34" charset="0"/>
                <a:cs typeface="Times New Roman" panose="02020603050405020304" pitchFamily="18" charset="0"/>
              </a:rPr>
              <a:t>Harriet Berman, </a:t>
            </a:r>
            <a:br>
              <a:rPr lang="en-AU" sz="1800" b="1" kern="100" dirty="0">
                <a:solidFill>
                  <a:schemeClr val="accent4"/>
                </a:solidFill>
                <a:latin typeface="+mn-lt"/>
                <a:ea typeface="Calibri" panose="020F0502020204030204" pitchFamily="34" charset="0"/>
                <a:cs typeface="Times New Roman" panose="02020603050405020304" pitchFamily="18" charset="0"/>
              </a:rPr>
            </a:br>
            <a:r>
              <a:rPr lang="en-AU" sz="1800" b="1" kern="100" dirty="0">
                <a:solidFill>
                  <a:schemeClr val="accent4"/>
                </a:solidFill>
                <a:latin typeface="+mn-lt"/>
                <a:ea typeface="Calibri" panose="020F0502020204030204" pitchFamily="34" charset="0"/>
                <a:cs typeface="Times New Roman" panose="02020603050405020304" pitchFamily="18" charset="0"/>
              </a:rPr>
              <a:t>Podiatrist and Endorsed Prescriber</a:t>
            </a:r>
            <a:endParaRPr lang="en-US" sz="1800" dirty="0">
              <a:solidFill>
                <a:schemeClr val="accent4"/>
              </a:solidFill>
              <a:effectLst/>
              <a:latin typeface="+mn-lt"/>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40D0A4B5-40CB-8504-A89D-52BC1655A0D7}"/>
              </a:ext>
            </a:extLst>
          </p:cNvPr>
          <p:cNvSpPr/>
          <p:nvPr/>
        </p:nvSpPr>
        <p:spPr>
          <a:xfrm>
            <a:off x="5326745" y="506989"/>
            <a:ext cx="686495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6072515" y="692374"/>
            <a:ext cx="5945009" cy="646331"/>
          </a:xfrm>
          <a:prstGeom prst="rect">
            <a:avLst/>
          </a:prstGeom>
          <a:noFill/>
        </p:spPr>
        <p:txBody>
          <a:bodyPr wrap="square" lIns="91440" tIns="45720" rIns="91440" bIns="45720" anchor="t">
            <a:spAutoFit/>
          </a:bodyPr>
          <a:lstStyle/>
          <a:p>
            <a:r>
              <a:rPr lang="en-AU" sz="3600" b="1" dirty="0">
                <a:solidFill>
                  <a:srgbClr val="015F9E"/>
                </a:solidFill>
              </a:rPr>
              <a:t>What can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3F343F4-232E-6353-F44F-0AA6FE223C9A}"/>
              </a:ext>
            </a:extLst>
          </p:cNvPr>
          <p:cNvPicPr>
            <a:picLocks noChangeAspect="1"/>
          </p:cNvPicPr>
          <p:nvPr/>
        </p:nvPicPr>
        <p:blipFill>
          <a:blip r:embed="rId3">
            <a:extLst>
              <a:ext uri="{28A0092B-C50C-407E-A947-70E740481C1C}">
                <a14:useLocalDpi xmlns:a14="http://schemas.microsoft.com/office/drawing/2010/main" val="0"/>
              </a:ext>
            </a:extLst>
          </a:blip>
          <a:srcRect t="1662" b="1662"/>
          <a:stretch/>
        </p:blipFill>
        <p:spPr>
          <a:xfrm>
            <a:off x="0" y="-1"/>
            <a:ext cx="5326744" cy="6853523"/>
          </a:xfrm>
          <a:prstGeom prst="rect">
            <a:avLst/>
          </a:prstGeom>
        </p:spPr>
      </p:pic>
    </p:spTree>
    <p:extLst>
      <p:ext uri="{BB962C8B-B14F-4D97-AF65-F5344CB8AC3E}">
        <p14:creationId xmlns:p14="http://schemas.microsoft.com/office/powerpoint/2010/main" val="51813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306" y="820058"/>
            <a:ext cx="12191694" cy="18215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895CBA7-8D1F-2FFE-00BA-6A891C9AFF4C}"/>
              </a:ext>
            </a:extLst>
          </p:cNvPr>
          <p:cNvSpPr txBox="1">
            <a:spLocks/>
          </p:cNvSpPr>
          <p:nvPr/>
        </p:nvSpPr>
        <p:spPr>
          <a:xfrm>
            <a:off x="1239563" y="2968149"/>
            <a:ext cx="9911419" cy="2097314"/>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lnSpc>
                <a:spcPct val="110000"/>
              </a:lnSpc>
              <a:spcAft>
                <a:spcPts val="600"/>
              </a:spcAft>
              <a:buNone/>
            </a:pPr>
            <a:r>
              <a:rPr lang="en-AU" sz="2400" b="1" dirty="0">
                <a:solidFill>
                  <a:schemeClr val="accent3"/>
                </a:solidFill>
              </a:rPr>
              <a:t>Podiatrists work across many areas:</a:t>
            </a:r>
            <a:endParaRPr lang="en-AU" sz="2400" b="1" dirty="0">
              <a:solidFill>
                <a:schemeClr val="accent3"/>
              </a:solidFill>
              <a:cs typeface="Arial"/>
            </a:endParaRPr>
          </a:p>
          <a:p>
            <a:pPr marL="342900" indent="-342900">
              <a:lnSpc>
                <a:spcPct val="110000"/>
              </a:lnSpc>
              <a:spcAft>
                <a:spcPts val="600"/>
              </a:spcAft>
              <a:buFont typeface="Arial" panose="020B0604020202020204" pitchFamily="34" charset="0"/>
              <a:buChar char="•"/>
            </a:pPr>
            <a:r>
              <a:rPr lang="en-AU" sz="2400" dirty="0">
                <a:solidFill>
                  <a:schemeClr val="bg1"/>
                </a:solidFill>
              </a:rPr>
              <a:t>Paediatrics </a:t>
            </a:r>
          </a:p>
          <a:p>
            <a:pPr marL="342900" indent="-342900">
              <a:lnSpc>
                <a:spcPct val="110000"/>
              </a:lnSpc>
              <a:spcAft>
                <a:spcPts val="600"/>
              </a:spcAft>
              <a:buFont typeface="Arial" panose="020B0604020202020204" pitchFamily="34" charset="0"/>
              <a:buChar char="•"/>
            </a:pPr>
            <a:r>
              <a:rPr lang="en-AU" sz="2400" dirty="0">
                <a:solidFill>
                  <a:schemeClr val="bg1"/>
                </a:solidFill>
              </a:rPr>
              <a:t>Sports and exercise</a:t>
            </a:r>
            <a:endParaRPr lang="en-AU" sz="2400" dirty="0">
              <a:solidFill>
                <a:schemeClr val="bg1"/>
              </a:solidFill>
              <a:cs typeface="Arial"/>
            </a:endParaRPr>
          </a:p>
          <a:p>
            <a:pPr marL="342900" indent="-342900">
              <a:lnSpc>
                <a:spcPct val="110000"/>
              </a:lnSpc>
              <a:spcAft>
                <a:spcPts val="600"/>
              </a:spcAft>
              <a:buFont typeface="Arial" panose="020B0604020202020204" pitchFamily="34" charset="0"/>
              <a:buChar char="•"/>
            </a:pPr>
            <a:r>
              <a:rPr lang="en-AU" sz="2400" dirty="0">
                <a:solidFill>
                  <a:schemeClr val="bg1"/>
                </a:solidFill>
              </a:rPr>
              <a:t>Chronic disease and high risk</a:t>
            </a:r>
          </a:p>
          <a:p>
            <a:pPr marL="342900" indent="-342900">
              <a:lnSpc>
                <a:spcPct val="110000"/>
              </a:lnSpc>
              <a:spcAft>
                <a:spcPts val="600"/>
              </a:spcAft>
              <a:buFont typeface="Arial" panose="020B0604020202020204" pitchFamily="34" charset="0"/>
              <a:buChar char="•"/>
            </a:pPr>
            <a:r>
              <a:rPr lang="en-AU" sz="2400" dirty="0">
                <a:solidFill>
                  <a:schemeClr val="bg1"/>
                </a:solidFill>
              </a:rPr>
              <a:t>Aged care</a:t>
            </a:r>
          </a:p>
          <a:p>
            <a:pPr marL="342900" indent="-342900">
              <a:lnSpc>
                <a:spcPct val="110000"/>
              </a:lnSpc>
              <a:spcAft>
                <a:spcPts val="600"/>
              </a:spcAft>
              <a:buFont typeface="Arial" panose="020B0604020202020204" pitchFamily="34" charset="0"/>
              <a:buChar char="•"/>
            </a:pPr>
            <a:r>
              <a:rPr lang="en-AU" sz="2400" dirty="0">
                <a:solidFill>
                  <a:schemeClr val="bg1"/>
                </a:solidFill>
              </a:rPr>
              <a:t>Indigenous health</a:t>
            </a:r>
          </a:p>
        </p:txBody>
      </p:sp>
      <p:sp>
        <p:nvSpPr>
          <p:cNvPr id="8" name="TextBox 7">
            <a:extLst>
              <a:ext uri="{FF2B5EF4-FFF2-40B4-BE49-F238E27FC236}">
                <a16:creationId xmlns:a16="http://schemas.microsoft.com/office/drawing/2014/main" id="{9C84D719-A786-589C-BCFE-683740B640E6}"/>
              </a:ext>
            </a:extLst>
          </p:cNvPr>
          <p:cNvSpPr txBox="1"/>
          <p:nvPr/>
        </p:nvSpPr>
        <p:spPr>
          <a:xfrm>
            <a:off x="1239563" y="1146607"/>
            <a:ext cx="9712871" cy="1200329"/>
          </a:xfrm>
          <a:prstGeom prst="rect">
            <a:avLst/>
          </a:prstGeom>
          <a:noFill/>
        </p:spPr>
        <p:txBody>
          <a:bodyPr wrap="square" lIns="91440" tIns="45720" rIns="91440" bIns="45720" anchor="t">
            <a:spAutoFit/>
          </a:bodyPr>
          <a:lstStyle/>
          <a:p>
            <a:pPr marL="0" indent="0">
              <a:buNone/>
            </a:pPr>
            <a:r>
              <a:rPr lang="en-AU" sz="3600" b="1" dirty="0">
                <a:solidFill>
                  <a:srgbClr val="015F9E"/>
                </a:solidFill>
              </a:rPr>
              <a:t>Podiatrists play a vital role in our health </a:t>
            </a:r>
            <a:r>
              <a:rPr lang="en-AU" sz="3600" b="1">
                <a:solidFill>
                  <a:srgbClr val="015F9E"/>
                </a:solidFill>
              </a:rPr>
              <a:t>from birth to the latter stages of life</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Tree>
    <p:extLst>
      <p:ext uri="{BB962C8B-B14F-4D97-AF65-F5344CB8AC3E}">
        <p14:creationId xmlns:p14="http://schemas.microsoft.com/office/powerpoint/2010/main" val="299295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0" y="217714"/>
            <a:ext cx="8098971"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1" y="403099"/>
            <a:ext cx="7570609" cy="646331"/>
          </a:xfrm>
          <a:prstGeom prst="rect">
            <a:avLst/>
          </a:prstGeom>
          <a:noFill/>
        </p:spPr>
        <p:txBody>
          <a:bodyPr wrap="square" lIns="91440" tIns="45720" rIns="91440" bIns="45720" anchor="t">
            <a:spAutoFit/>
          </a:bodyPr>
          <a:lstStyle/>
          <a:p>
            <a:r>
              <a:rPr lang="en-AU" sz="3600" b="1" dirty="0">
                <a:solidFill>
                  <a:srgbClr val="015F9E"/>
                </a:solidFill>
              </a:rPr>
              <a:t>Where can a podiatrist be found?</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B41F62D9-0369-6C3D-77FF-8610E93C40F9}"/>
              </a:ext>
            </a:extLst>
          </p:cNvPr>
          <p:cNvPicPr>
            <a:picLocks noChangeAspect="1"/>
          </p:cNvPicPr>
          <p:nvPr/>
        </p:nvPicPr>
        <p:blipFill rotWithShape="1">
          <a:blip r:embed="rId4">
            <a:extLst>
              <a:ext uri="{28A0092B-C50C-407E-A947-70E740481C1C}">
                <a14:useLocalDpi xmlns:a14="http://schemas.microsoft.com/office/drawing/2010/main" val="0"/>
              </a:ext>
            </a:extLst>
          </a:blip>
          <a:srcRect l="31374" t="9294" r="24543" b="5232"/>
          <a:stretch/>
        </p:blipFill>
        <p:spPr>
          <a:xfrm>
            <a:off x="3967236" y="868445"/>
            <a:ext cx="4630057" cy="5985078"/>
          </a:xfrm>
          <a:prstGeom prst="rect">
            <a:avLst/>
          </a:prstGeom>
        </p:spPr>
      </p:pic>
      <p:sp>
        <p:nvSpPr>
          <p:cNvPr id="10" name="TextBox 9">
            <a:extLst>
              <a:ext uri="{FF2B5EF4-FFF2-40B4-BE49-F238E27FC236}">
                <a16:creationId xmlns:a16="http://schemas.microsoft.com/office/drawing/2014/main" id="{63A07EBB-69E1-90A1-94E0-F8DD2FBE7DA3}"/>
              </a:ext>
            </a:extLst>
          </p:cNvPr>
          <p:cNvSpPr txBox="1"/>
          <p:nvPr/>
        </p:nvSpPr>
        <p:spPr>
          <a:xfrm>
            <a:off x="1397485" y="1809082"/>
            <a:ext cx="2616740" cy="461665"/>
          </a:xfrm>
          <a:prstGeom prst="rect">
            <a:avLst/>
          </a:prstGeom>
          <a:noFill/>
        </p:spPr>
        <p:txBody>
          <a:bodyPr wrap="square" rtlCol="0">
            <a:spAutoFit/>
          </a:bodyPr>
          <a:lstStyle/>
          <a:p>
            <a:r>
              <a:rPr lang="en-AU" sz="2400" dirty="0">
                <a:solidFill>
                  <a:schemeClr val="bg1"/>
                </a:solidFill>
              </a:rPr>
              <a:t>Private practice</a:t>
            </a:r>
          </a:p>
        </p:txBody>
      </p:sp>
      <p:sp>
        <p:nvSpPr>
          <p:cNvPr id="13" name="TextBox 12">
            <a:extLst>
              <a:ext uri="{FF2B5EF4-FFF2-40B4-BE49-F238E27FC236}">
                <a16:creationId xmlns:a16="http://schemas.microsoft.com/office/drawing/2014/main" id="{006F164B-69B2-2547-B976-2DD1C11E725A}"/>
              </a:ext>
            </a:extLst>
          </p:cNvPr>
          <p:cNvSpPr txBox="1"/>
          <p:nvPr/>
        </p:nvSpPr>
        <p:spPr>
          <a:xfrm>
            <a:off x="436943" y="3547240"/>
            <a:ext cx="2531834" cy="830997"/>
          </a:xfrm>
          <a:prstGeom prst="rect">
            <a:avLst/>
          </a:prstGeom>
          <a:noFill/>
        </p:spPr>
        <p:txBody>
          <a:bodyPr wrap="square" rtlCol="0">
            <a:spAutoFit/>
          </a:bodyPr>
          <a:lstStyle/>
          <a:p>
            <a:r>
              <a:rPr lang="en-AU" sz="2400" dirty="0">
                <a:solidFill>
                  <a:schemeClr val="bg1"/>
                </a:solidFill>
              </a:rPr>
              <a:t>Community health services</a:t>
            </a:r>
          </a:p>
        </p:txBody>
      </p:sp>
      <p:sp>
        <p:nvSpPr>
          <p:cNvPr id="14" name="TextBox 13">
            <a:extLst>
              <a:ext uri="{FF2B5EF4-FFF2-40B4-BE49-F238E27FC236}">
                <a16:creationId xmlns:a16="http://schemas.microsoft.com/office/drawing/2014/main" id="{56C4A780-A985-BFF7-BD26-C19AAB6201ED}"/>
              </a:ext>
            </a:extLst>
          </p:cNvPr>
          <p:cNvSpPr txBox="1"/>
          <p:nvPr/>
        </p:nvSpPr>
        <p:spPr>
          <a:xfrm>
            <a:off x="9576049" y="3399319"/>
            <a:ext cx="1636889" cy="461665"/>
          </a:xfrm>
          <a:prstGeom prst="rect">
            <a:avLst/>
          </a:prstGeom>
          <a:noFill/>
        </p:spPr>
        <p:txBody>
          <a:bodyPr wrap="square" rtlCol="0">
            <a:spAutoFit/>
          </a:bodyPr>
          <a:lstStyle/>
          <a:p>
            <a:r>
              <a:rPr lang="en-AU" sz="2400" dirty="0">
                <a:solidFill>
                  <a:schemeClr val="bg1"/>
                </a:solidFill>
              </a:rPr>
              <a:t>Hospitals</a:t>
            </a:r>
          </a:p>
        </p:txBody>
      </p:sp>
      <p:sp>
        <p:nvSpPr>
          <p:cNvPr id="16" name="TextBox 15">
            <a:extLst>
              <a:ext uri="{FF2B5EF4-FFF2-40B4-BE49-F238E27FC236}">
                <a16:creationId xmlns:a16="http://schemas.microsoft.com/office/drawing/2014/main" id="{C8D3CAC9-25CF-7E38-0F89-A9A1AD94F11B}"/>
              </a:ext>
            </a:extLst>
          </p:cNvPr>
          <p:cNvSpPr txBox="1"/>
          <p:nvPr/>
        </p:nvSpPr>
        <p:spPr>
          <a:xfrm>
            <a:off x="7419487" y="1647345"/>
            <a:ext cx="3960851" cy="461665"/>
          </a:xfrm>
          <a:prstGeom prst="rect">
            <a:avLst/>
          </a:prstGeom>
          <a:noFill/>
        </p:spPr>
        <p:txBody>
          <a:bodyPr wrap="square" rtlCol="0">
            <a:spAutoFit/>
          </a:bodyPr>
          <a:lstStyle/>
          <a:p>
            <a:r>
              <a:rPr lang="en-AU" sz="2400" dirty="0">
                <a:solidFill>
                  <a:schemeClr val="bg1"/>
                </a:solidFill>
              </a:rPr>
              <a:t>Rural and remote settings </a:t>
            </a:r>
          </a:p>
        </p:txBody>
      </p:sp>
      <p:sp>
        <p:nvSpPr>
          <p:cNvPr id="17" name="TextBox 16">
            <a:extLst>
              <a:ext uri="{FF2B5EF4-FFF2-40B4-BE49-F238E27FC236}">
                <a16:creationId xmlns:a16="http://schemas.microsoft.com/office/drawing/2014/main" id="{8A7EEEB7-198B-59DC-F4B6-9C5C04FC88E8}"/>
              </a:ext>
            </a:extLst>
          </p:cNvPr>
          <p:cNvSpPr txBox="1"/>
          <p:nvPr/>
        </p:nvSpPr>
        <p:spPr>
          <a:xfrm>
            <a:off x="447904" y="2784610"/>
            <a:ext cx="3417132" cy="461665"/>
          </a:xfrm>
          <a:prstGeom prst="rect">
            <a:avLst/>
          </a:prstGeom>
          <a:noFill/>
        </p:spPr>
        <p:txBody>
          <a:bodyPr wrap="square" rtlCol="0">
            <a:spAutoFit/>
          </a:bodyPr>
          <a:lstStyle/>
          <a:p>
            <a:r>
              <a:rPr lang="en-AU" sz="2400" dirty="0">
                <a:solidFill>
                  <a:schemeClr val="bg1"/>
                </a:solidFill>
              </a:rPr>
              <a:t>Rehabilitation centres</a:t>
            </a:r>
          </a:p>
        </p:txBody>
      </p:sp>
      <p:sp>
        <p:nvSpPr>
          <p:cNvPr id="18" name="TextBox 17">
            <a:extLst>
              <a:ext uri="{FF2B5EF4-FFF2-40B4-BE49-F238E27FC236}">
                <a16:creationId xmlns:a16="http://schemas.microsoft.com/office/drawing/2014/main" id="{C8290663-CD5D-849C-4469-F25BCD2FB230}"/>
              </a:ext>
            </a:extLst>
          </p:cNvPr>
          <p:cNvSpPr txBox="1"/>
          <p:nvPr/>
        </p:nvSpPr>
        <p:spPr>
          <a:xfrm>
            <a:off x="1396010" y="5275066"/>
            <a:ext cx="2021856" cy="830997"/>
          </a:xfrm>
          <a:prstGeom prst="rect">
            <a:avLst/>
          </a:prstGeom>
          <a:noFill/>
        </p:spPr>
        <p:txBody>
          <a:bodyPr wrap="square" rtlCol="0">
            <a:spAutoFit/>
          </a:bodyPr>
          <a:lstStyle/>
          <a:p>
            <a:r>
              <a:rPr lang="en-AU" sz="2400" dirty="0">
                <a:solidFill>
                  <a:schemeClr val="bg1"/>
                </a:solidFill>
              </a:rPr>
              <a:t>Residential aged care</a:t>
            </a:r>
          </a:p>
        </p:txBody>
      </p:sp>
      <p:sp>
        <p:nvSpPr>
          <p:cNvPr id="19" name="TextBox 18">
            <a:extLst>
              <a:ext uri="{FF2B5EF4-FFF2-40B4-BE49-F238E27FC236}">
                <a16:creationId xmlns:a16="http://schemas.microsoft.com/office/drawing/2014/main" id="{7336E0A7-9442-8681-A6F7-979C7DE8DE11}"/>
              </a:ext>
            </a:extLst>
          </p:cNvPr>
          <p:cNvSpPr txBox="1"/>
          <p:nvPr/>
        </p:nvSpPr>
        <p:spPr>
          <a:xfrm>
            <a:off x="9146663" y="4437968"/>
            <a:ext cx="2769870" cy="461665"/>
          </a:xfrm>
          <a:prstGeom prst="rect">
            <a:avLst/>
          </a:prstGeom>
          <a:noFill/>
        </p:spPr>
        <p:txBody>
          <a:bodyPr wrap="square" rtlCol="0">
            <a:spAutoFit/>
          </a:bodyPr>
          <a:lstStyle/>
          <a:p>
            <a:r>
              <a:rPr lang="en-AU" sz="2400" dirty="0">
                <a:solidFill>
                  <a:schemeClr val="bg1"/>
                </a:solidFill>
              </a:rPr>
              <a:t>Disability services</a:t>
            </a:r>
          </a:p>
        </p:txBody>
      </p:sp>
      <p:sp>
        <p:nvSpPr>
          <p:cNvPr id="20" name="TextBox 19">
            <a:extLst>
              <a:ext uri="{FF2B5EF4-FFF2-40B4-BE49-F238E27FC236}">
                <a16:creationId xmlns:a16="http://schemas.microsoft.com/office/drawing/2014/main" id="{64622DC9-8596-B220-457F-C560D907B831}"/>
              </a:ext>
            </a:extLst>
          </p:cNvPr>
          <p:cNvSpPr txBox="1"/>
          <p:nvPr/>
        </p:nvSpPr>
        <p:spPr>
          <a:xfrm>
            <a:off x="8571946" y="5532943"/>
            <a:ext cx="2431272" cy="461665"/>
          </a:xfrm>
          <a:prstGeom prst="rect">
            <a:avLst/>
          </a:prstGeom>
          <a:noFill/>
        </p:spPr>
        <p:txBody>
          <a:bodyPr wrap="square" rtlCol="0">
            <a:spAutoFit/>
          </a:bodyPr>
          <a:lstStyle/>
          <a:p>
            <a:r>
              <a:rPr lang="en-AU" sz="2400" dirty="0">
                <a:solidFill>
                  <a:schemeClr val="bg1"/>
                </a:solidFill>
              </a:rPr>
              <a:t>People’s homes</a:t>
            </a:r>
          </a:p>
        </p:txBody>
      </p:sp>
      <p:cxnSp>
        <p:nvCxnSpPr>
          <p:cNvPr id="22" name="Straight Connector 21">
            <a:extLst>
              <a:ext uri="{FF2B5EF4-FFF2-40B4-BE49-F238E27FC236}">
                <a16:creationId xmlns:a16="http://schemas.microsoft.com/office/drawing/2014/main" id="{54F8CE19-4118-C362-3FAE-AF02134C4453}"/>
              </a:ext>
            </a:extLst>
          </p:cNvPr>
          <p:cNvCxnSpPr/>
          <p:nvPr/>
        </p:nvCxnSpPr>
        <p:spPr>
          <a:xfrm>
            <a:off x="3735421" y="2039914"/>
            <a:ext cx="1293779" cy="567099"/>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4EC918C-D092-2309-286C-72DAC18F66E2}"/>
              </a:ext>
            </a:extLst>
          </p:cNvPr>
          <p:cNvCxnSpPr>
            <a:cxnSpLocks/>
          </p:cNvCxnSpPr>
          <p:nvPr/>
        </p:nvCxnSpPr>
        <p:spPr>
          <a:xfrm>
            <a:off x="3621532" y="3046816"/>
            <a:ext cx="717004" cy="75763"/>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8DF2051-3994-990A-2327-552F712F53C0}"/>
              </a:ext>
            </a:extLst>
          </p:cNvPr>
          <p:cNvCxnSpPr>
            <a:cxnSpLocks/>
          </p:cNvCxnSpPr>
          <p:nvPr/>
        </p:nvCxnSpPr>
        <p:spPr>
          <a:xfrm flipV="1">
            <a:off x="2619283" y="4107195"/>
            <a:ext cx="1347953" cy="6501"/>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00E2B84-13F2-B033-B69A-0A722A94E7CA}"/>
              </a:ext>
            </a:extLst>
          </p:cNvPr>
          <p:cNvCxnSpPr>
            <a:cxnSpLocks/>
          </p:cNvCxnSpPr>
          <p:nvPr/>
        </p:nvCxnSpPr>
        <p:spPr>
          <a:xfrm flipV="1">
            <a:off x="3095784" y="5350213"/>
            <a:ext cx="1096837" cy="340351"/>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E45A563-9E6E-2A6A-C32E-2AABC4ACE797}"/>
              </a:ext>
            </a:extLst>
          </p:cNvPr>
          <p:cNvCxnSpPr>
            <a:cxnSpLocks/>
          </p:cNvCxnSpPr>
          <p:nvPr/>
        </p:nvCxnSpPr>
        <p:spPr>
          <a:xfrm flipV="1">
            <a:off x="6770451" y="2322930"/>
            <a:ext cx="564204" cy="631384"/>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24BD627-3CEA-6211-2F0B-66144A596C5A}"/>
              </a:ext>
            </a:extLst>
          </p:cNvPr>
          <p:cNvCxnSpPr>
            <a:cxnSpLocks/>
          </p:cNvCxnSpPr>
          <p:nvPr/>
        </p:nvCxnSpPr>
        <p:spPr>
          <a:xfrm>
            <a:off x="7227651" y="3596340"/>
            <a:ext cx="2241094" cy="30234"/>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283C611-243B-BCBF-86EC-47B945777776}"/>
              </a:ext>
            </a:extLst>
          </p:cNvPr>
          <p:cNvCxnSpPr>
            <a:cxnSpLocks/>
          </p:cNvCxnSpPr>
          <p:nvPr/>
        </p:nvCxnSpPr>
        <p:spPr>
          <a:xfrm>
            <a:off x="7402748" y="4180000"/>
            <a:ext cx="1743915" cy="444574"/>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C86D4C1-C0F1-ED03-787A-A1A68EA6F4E1}"/>
              </a:ext>
            </a:extLst>
          </p:cNvPr>
          <p:cNvCxnSpPr>
            <a:cxnSpLocks/>
          </p:cNvCxnSpPr>
          <p:nvPr/>
        </p:nvCxnSpPr>
        <p:spPr>
          <a:xfrm>
            <a:off x="7996135" y="5444596"/>
            <a:ext cx="575811" cy="275006"/>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1DFB160-46CA-F008-A994-6D6EAD1BBC60}"/>
              </a:ext>
            </a:extLst>
          </p:cNvPr>
          <p:cNvSpPr txBox="1"/>
          <p:nvPr/>
        </p:nvSpPr>
        <p:spPr>
          <a:xfrm>
            <a:off x="7813702" y="2683305"/>
            <a:ext cx="2105268" cy="461665"/>
          </a:xfrm>
          <a:prstGeom prst="rect">
            <a:avLst/>
          </a:prstGeom>
          <a:noFill/>
        </p:spPr>
        <p:txBody>
          <a:bodyPr wrap="square" rtlCol="0">
            <a:spAutoFit/>
          </a:bodyPr>
          <a:lstStyle/>
          <a:p>
            <a:r>
              <a:rPr lang="en-US" sz="2400" dirty="0">
                <a:solidFill>
                  <a:schemeClr val="bg1"/>
                </a:solidFill>
              </a:rPr>
              <a:t>Universities</a:t>
            </a:r>
          </a:p>
        </p:txBody>
      </p:sp>
      <p:cxnSp>
        <p:nvCxnSpPr>
          <p:cNvPr id="3" name="Straight Connector 2">
            <a:extLst>
              <a:ext uri="{FF2B5EF4-FFF2-40B4-BE49-F238E27FC236}">
                <a16:creationId xmlns:a16="http://schemas.microsoft.com/office/drawing/2014/main" id="{D6DFAB87-E925-132D-44BE-5725ED81D493}"/>
              </a:ext>
            </a:extLst>
          </p:cNvPr>
          <p:cNvCxnSpPr>
            <a:cxnSpLocks/>
          </p:cNvCxnSpPr>
          <p:nvPr/>
        </p:nvCxnSpPr>
        <p:spPr>
          <a:xfrm flipV="1">
            <a:off x="6922851" y="2954314"/>
            <a:ext cx="761021" cy="15240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6D0E273-3216-430A-AEC0-90F0D45FF559}"/>
              </a:ext>
            </a:extLst>
          </p:cNvPr>
          <p:cNvSpPr txBox="1"/>
          <p:nvPr/>
        </p:nvSpPr>
        <p:spPr>
          <a:xfrm>
            <a:off x="408011" y="4628734"/>
            <a:ext cx="2687773" cy="461665"/>
          </a:xfrm>
          <a:prstGeom prst="rect">
            <a:avLst/>
          </a:prstGeom>
          <a:noFill/>
        </p:spPr>
        <p:txBody>
          <a:bodyPr wrap="square" rtlCol="0">
            <a:spAutoFit/>
          </a:bodyPr>
          <a:lstStyle/>
          <a:p>
            <a:r>
              <a:rPr lang="en-US" sz="2400" dirty="0">
                <a:solidFill>
                  <a:schemeClr val="bg1"/>
                </a:solidFill>
              </a:rPr>
              <a:t>Research </a:t>
            </a:r>
            <a:r>
              <a:rPr lang="en-US" sz="2400" dirty="0" err="1">
                <a:solidFill>
                  <a:schemeClr val="bg1"/>
                </a:solidFill>
              </a:rPr>
              <a:t>centres</a:t>
            </a:r>
            <a:endParaRPr lang="en-US" sz="2400" dirty="0">
              <a:solidFill>
                <a:schemeClr val="bg1"/>
              </a:solidFill>
            </a:endParaRPr>
          </a:p>
        </p:txBody>
      </p:sp>
      <p:cxnSp>
        <p:nvCxnSpPr>
          <p:cNvPr id="21" name="Straight Connector 20">
            <a:extLst>
              <a:ext uri="{FF2B5EF4-FFF2-40B4-BE49-F238E27FC236}">
                <a16:creationId xmlns:a16="http://schemas.microsoft.com/office/drawing/2014/main" id="{3E74D00F-ACDE-8BFA-68EC-4C39206776DB}"/>
              </a:ext>
            </a:extLst>
          </p:cNvPr>
          <p:cNvCxnSpPr>
            <a:cxnSpLocks/>
          </p:cNvCxnSpPr>
          <p:nvPr/>
        </p:nvCxnSpPr>
        <p:spPr>
          <a:xfrm flipV="1">
            <a:off x="3109505" y="4818532"/>
            <a:ext cx="764460" cy="41034"/>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47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left)">
                                      <p:cBhvr>
                                        <p:cTn id="87" dur="500"/>
                                        <p:tgtEl>
                                          <p:spTgt spid="3"/>
                                        </p:tgtEl>
                                      </p:cBhvr>
                                    </p:animEffect>
                                  </p:childTnLst>
                                </p:cTn>
                              </p:par>
                            </p:childTnLst>
                          </p:cTn>
                        </p:par>
                        <p:par>
                          <p:cTn id="88" fill="hold">
                            <p:stCondLst>
                              <p:cond delay="10500"/>
                            </p:stCondLst>
                            <p:childTnLst>
                              <p:par>
                                <p:cTn id="89" presetID="22" presetClass="entr" presetSubtype="2" fill="hold"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right)">
                                      <p:cBhvr>
                                        <p:cTn id="9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10" grpId="0"/>
      <p:bldP spid="13" grpId="0"/>
      <p:bldP spid="14"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0" y="217714"/>
            <a:ext cx="6894414"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2" y="403099"/>
            <a:ext cx="6346014" cy="646331"/>
          </a:xfrm>
          <a:prstGeom prst="rect">
            <a:avLst/>
          </a:prstGeom>
          <a:noFill/>
        </p:spPr>
        <p:txBody>
          <a:bodyPr wrap="square" lIns="91440" tIns="45720" rIns="91440" bIns="45720" anchor="t">
            <a:spAutoFit/>
          </a:bodyPr>
          <a:lstStyle/>
          <a:p>
            <a:r>
              <a:rPr lang="en-AU" sz="3600" b="1" dirty="0">
                <a:solidFill>
                  <a:srgbClr val="015F9E"/>
                </a:solidFill>
              </a:rPr>
              <a:t>Hear from podiatry students</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2" name="Podiatry, A Diverse Career">
            <a:hlinkClick r:id="" action="ppaction://media"/>
            <a:extLst>
              <a:ext uri="{FF2B5EF4-FFF2-40B4-BE49-F238E27FC236}">
                <a16:creationId xmlns:a16="http://schemas.microsoft.com/office/drawing/2014/main" id="{96207CFC-06A9-C794-C855-040AF486F8E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339607" y="1263845"/>
            <a:ext cx="9512479" cy="5013869"/>
          </a:xfrm>
          <a:prstGeom prst="rect">
            <a:avLst/>
          </a:prstGeom>
        </p:spPr>
      </p:pic>
    </p:spTree>
    <p:extLst>
      <p:ext uri="{BB962C8B-B14F-4D97-AF65-F5344CB8AC3E}">
        <p14:creationId xmlns:p14="http://schemas.microsoft.com/office/powerpoint/2010/main" val="332143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 presetClass="mediacall" presetSubtype="0" fill="hold" nodeType="afterEffect">
                                  <p:stCondLst>
                                    <p:cond delay="0"/>
                                  </p:stCondLst>
                                  <p:childTnLst>
                                    <p:cmd type="call" cmd="playFrom(0.0)">
                                      <p:cBhvr>
                                        <p:cTn id="22" dur="528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2"/>
                </p:tgtEl>
              </p:cMediaNode>
            </p:video>
            <p:seq concurrent="1" nextAc="seek">
              <p:cTn id="24" restart="whenNotActive" fill="hold" evtFilter="cancelBubble" nodeType="interactiveSeq">
                <p:stCondLst>
                  <p:cond evt="onClick" delay="0">
                    <p:tgtEl>
                      <p:spTgt spid="2"/>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2"/>
                                        </p:tgtEl>
                                      </p:cBhvr>
                                    </p:cmd>
                                  </p:childTnLst>
                                </p:cTn>
                              </p:par>
                            </p:childTnLst>
                          </p:cTn>
                        </p:par>
                      </p:childTnLst>
                    </p:cTn>
                  </p:par>
                </p:childTnLst>
              </p:cTn>
              <p:nextCondLst>
                <p:cond evt="onClick" delay="0">
                  <p:tgtEl>
                    <p:spTgt spid="2"/>
                  </p:tgtEl>
                </p:cond>
              </p:nextCondLst>
            </p:seq>
          </p:childTnLst>
        </p:cTn>
      </p:par>
    </p:tnLst>
    <p:bldLst>
      <p:bldP spid="12"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2619828" y="2905934"/>
            <a:ext cx="6952344"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2974020" y="3091319"/>
            <a:ext cx="6598152" cy="646331"/>
          </a:xfrm>
          <a:prstGeom prst="rect">
            <a:avLst/>
          </a:prstGeom>
          <a:noFill/>
        </p:spPr>
        <p:txBody>
          <a:bodyPr wrap="square" lIns="91440" tIns="45720" rIns="91440" bIns="45720" anchor="t">
            <a:spAutoFit/>
          </a:bodyPr>
          <a:lstStyle/>
          <a:p>
            <a:r>
              <a:rPr lang="en-AU" sz="3600" b="1" dirty="0">
                <a:solidFill>
                  <a:srgbClr val="015F9E"/>
                </a:solidFill>
              </a:rPr>
              <a:t>Do you have any questions?</a:t>
            </a:r>
            <a:endParaRPr lang="en-AU" sz="3600" b="1" kern="100">
              <a:solidFill>
                <a:srgbClr val="015F9E"/>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004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8BD965-C79F-5F66-5C75-36E00909E31F}"/>
              </a:ext>
            </a:extLst>
          </p:cNvPr>
          <p:cNvSpPr txBox="1"/>
          <p:nvPr/>
        </p:nvSpPr>
        <p:spPr>
          <a:xfrm>
            <a:off x="5540211" y="1604592"/>
            <a:ext cx="6213060" cy="830997"/>
          </a:xfrm>
          <a:prstGeom prst="rect">
            <a:avLst/>
          </a:prstGeom>
          <a:noFill/>
        </p:spPr>
        <p:txBody>
          <a:bodyPr wrap="square" lIns="91440" tIns="45720" rIns="91440" bIns="45720" rtlCol="0" anchor="t">
            <a:spAutoFit/>
          </a:bodyPr>
          <a:lstStyle/>
          <a:p>
            <a:pPr algn="ctr"/>
            <a:r>
              <a:rPr lang="en-AU" sz="2400" dirty="0">
                <a:solidFill>
                  <a:schemeClr val="bg1"/>
                </a:solidFill>
              </a:rPr>
              <a:t>Find out more about podiatry/podiatric medicine and becoming a podiatrist</a:t>
            </a:r>
            <a:endParaRPr lang="en-AU" sz="2400" dirty="0">
              <a:solidFill>
                <a:schemeClr val="bg1"/>
              </a:solidFill>
              <a:cs typeface="Arial"/>
            </a:endParaRPr>
          </a:p>
        </p:txBody>
      </p:sp>
      <p:sp>
        <p:nvSpPr>
          <p:cNvPr id="4" name="Rectangle 3">
            <a:extLst>
              <a:ext uri="{FF2B5EF4-FFF2-40B4-BE49-F238E27FC236}">
                <a16:creationId xmlns:a16="http://schemas.microsoft.com/office/drawing/2014/main" id="{B1D49A03-5A99-406C-989F-872B556E040C}"/>
              </a:ext>
            </a:extLst>
          </p:cNvPr>
          <p:cNvSpPr/>
          <p:nvPr/>
        </p:nvSpPr>
        <p:spPr>
          <a:xfrm>
            <a:off x="1908" y="414293"/>
            <a:ext cx="4049642" cy="11083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9F512F1-B7E2-61E8-0392-8183DBB490AA}"/>
              </a:ext>
            </a:extLst>
          </p:cNvPr>
          <p:cNvSpPr txBox="1"/>
          <p:nvPr/>
        </p:nvSpPr>
        <p:spPr>
          <a:xfrm>
            <a:off x="608374" y="645311"/>
            <a:ext cx="2842411" cy="646331"/>
          </a:xfrm>
          <a:prstGeom prst="rect">
            <a:avLst/>
          </a:prstGeom>
          <a:noFill/>
        </p:spPr>
        <p:txBody>
          <a:bodyPr wrap="square" lIns="91440" tIns="45720" rIns="91440" bIns="45720" anchor="t">
            <a:spAutoFit/>
          </a:bodyPr>
          <a:lstStyle/>
          <a:p>
            <a:r>
              <a:rPr lang="en-AU" sz="3600" b="1" dirty="0">
                <a:solidFill>
                  <a:srgbClr val="015F9E"/>
                </a:solidFill>
              </a:rPr>
              <a:t>Thank you</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2" name="Picture 1" descr="A qr code with black squares&#10;&#10;AI-generated content may be incorrect.">
            <a:extLst>
              <a:ext uri="{FF2B5EF4-FFF2-40B4-BE49-F238E27FC236}">
                <a16:creationId xmlns:a16="http://schemas.microsoft.com/office/drawing/2014/main" id="{E9CD6412-FEBF-33CC-A062-7AA3BC33B67E}"/>
              </a:ext>
            </a:extLst>
          </p:cNvPr>
          <p:cNvPicPr>
            <a:picLocks noChangeAspect="1"/>
          </p:cNvPicPr>
          <p:nvPr/>
        </p:nvPicPr>
        <p:blipFill>
          <a:blip r:embed="rId2"/>
          <a:stretch>
            <a:fillRect/>
          </a:stretch>
        </p:blipFill>
        <p:spPr>
          <a:xfrm>
            <a:off x="7123569" y="2562916"/>
            <a:ext cx="3050761" cy="3083891"/>
          </a:xfrm>
          <a:prstGeom prst="rect">
            <a:avLst/>
          </a:prstGeom>
        </p:spPr>
      </p:pic>
      <p:sp>
        <p:nvSpPr>
          <p:cNvPr id="8" name="TextBox 7">
            <a:extLst>
              <a:ext uri="{FF2B5EF4-FFF2-40B4-BE49-F238E27FC236}">
                <a16:creationId xmlns:a16="http://schemas.microsoft.com/office/drawing/2014/main" id="{8BC3AE54-3421-88E0-96A1-7E2F461F8CC3}"/>
              </a:ext>
            </a:extLst>
          </p:cNvPr>
          <p:cNvSpPr txBox="1"/>
          <p:nvPr/>
        </p:nvSpPr>
        <p:spPr>
          <a:xfrm>
            <a:off x="607090" y="3010427"/>
            <a:ext cx="6213060" cy="2185214"/>
          </a:xfrm>
          <a:prstGeom prst="rect">
            <a:avLst/>
          </a:prstGeom>
          <a:noFill/>
        </p:spPr>
        <p:txBody>
          <a:bodyPr wrap="square" lIns="91440" tIns="45720" rIns="91440" bIns="45720" rtlCol="0" anchor="t">
            <a:spAutoFit/>
          </a:bodyPr>
          <a:lstStyle/>
          <a:p>
            <a:r>
              <a:rPr lang="en-AU" sz="3600" b="1" dirty="0">
                <a:solidFill>
                  <a:schemeClr val="bg1"/>
                </a:solidFill>
                <a:ea typeface="+mn-lt"/>
                <a:cs typeface="+mn-lt"/>
              </a:rPr>
              <a:t>Podiatry opens doors</a:t>
            </a:r>
            <a:endParaRPr lang="en-AU" sz="3600" b="1">
              <a:solidFill>
                <a:schemeClr val="bg1"/>
              </a:solidFill>
              <a:cs typeface="Arial" panose="020B0604020202020204"/>
            </a:endParaRPr>
          </a:p>
          <a:p>
            <a:endParaRPr lang="en-AU" sz="2400" b="1" dirty="0">
              <a:solidFill>
                <a:schemeClr val="bg1"/>
              </a:solidFill>
              <a:ea typeface="+mn-lt"/>
              <a:cs typeface="+mn-lt"/>
            </a:endParaRPr>
          </a:p>
          <a:p>
            <a:r>
              <a:rPr lang="en-AU" sz="2400" dirty="0">
                <a:solidFill>
                  <a:schemeClr val="bg1"/>
                </a:solidFill>
                <a:ea typeface="+mn-lt"/>
                <a:cs typeface="+mn-lt"/>
              </a:rPr>
              <a:t>From prescribing medicine to sports performance, paediatrics, research, business and beyond.</a:t>
            </a:r>
            <a:endParaRPr lang="en-AU" dirty="0">
              <a:solidFill>
                <a:schemeClr val="bg1"/>
              </a:solidFill>
              <a:cs typeface="Arial" panose="020B0604020202020204"/>
            </a:endParaRPr>
          </a:p>
        </p:txBody>
      </p:sp>
      <p:sp>
        <p:nvSpPr>
          <p:cNvPr id="9" name="TextBox 8">
            <a:extLst>
              <a:ext uri="{FF2B5EF4-FFF2-40B4-BE49-F238E27FC236}">
                <a16:creationId xmlns:a16="http://schemas.microsoft.com/office/drawing/2014/main" id="{08275CCC-1F57-C293-8652-16E4DAABBAD0}"/>
              </a:ext>
            </a:extLst>
          </p:cNvPr>
          <p:cNvSpPr txBox="1"/>
          <p:nvPr/>
        </p:nvSpPr>
        <p:spPr>
          <a:xfrm>
            <a:off x="6292573" y="5773531"/>
            <a:ext cx="471998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bg1"/>
                </a:solidFill>
              </a:rPr>
              <a:t>Turn your passion for science, sports and care into a career that takes you anywhere</a:t>
            </a:r>
          </a:p>
        </p:txBody>
      </p:sp>
    </p:spTree>
    <p:extLst>
      <p:ext uri="{BB962C8B-B14F-4D97-AF65-F5344CB8AC3E}">
        <p14:creationId xmlns:p14="http://schemas.microsoft.com/office/powerpoint/2010/main" val="227093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306" y="820058"/>
            <a:ext cx="12191694" cy="12845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895CBA7-8D1F-2FFE-00BA-6A891C9AFF4C}"/>
              </a:ext>
            </a:extLst>
          </p:cNvPr>
          <p:cNvSpPr txBox="1">
            <a:spLocks/>
          </p:cNvSpPr>
          <p:nvPr/>
        </p:nvSpPr>
        <p:spPr>
          <a:xfrm>
            <a:off x="1239564" y="2779486"/>
            <a:ext cx="9712872" cy="209731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indent="0">
              <a:buNone/>
            </a:pPr>
            <a:r>
              <a:rPr lang="en-AU" sz="2400" i="1" dirty="0">
                <a:solidFill>
                  <a:schemeClr val="bg1"/>
                </a:solidFill>
              </a:rPr>
              <a:t>It would be nice to include some information about how you got into Podiatry, what you enjoyed studying the most, your career path and where you are now. </a:t>
            </a:r>
          </a:p>
          <a:p>
            <a:pPr marL="0" indent="0">
              <a:buNone/>
            </a:pPr>
            <a:endParaRPr lang="en-AU" sz="2400" i="1" dirty="0">
              <a:solidFill>
                <a:schemeClr val="bg1"/>
              </a:solidFill>
            </a:endParaRPr>
          </a:p>
          <a:p>
            <a:pPr marL="0" indent="0">
              <a:buNone/>
            </a:pPr>
            <a:r>
              <a:rPr lang="en-AU" sz="2400" i="1" dirty="0">
                <a:solidFill>
                  <a:schemeClr val="bg1"/>
                </a:solidFill>
              </a:rPr>
              <a:t>Include some brief dot points on this slide. </a:t>
            </a:r>
          </a:p>
        </p:txBody>
      </p:sp>
      <p:sp>
        <p:nvSpPr>
          <p:cNvPr id="8" name="TextBox 7">
            <a:extLst>
              <a:ext uri="{FF2B5EF4-FFF2-40B4-BE49-F238E27FC236}">
                <a16:creationId xmlns:a16="http://schemas.microsoft.com/office/drawing/2014/main" id="{9C84D719-A786-589C-BCFE-683740B640E6}"/>
              </a:ext>
            </a:extLst>
          </p:cNvPr>
          <p:cNvSpPr txBox="1"/>
          <p:nvPr/>
        </p:nvSpPr>
        <p:spPr>
          <a:xfrm>
            <a:off x="1239564" y="1146607"/>
            <a:ext cx="5936344" cy="646331"/>
          </a:xfrm>
          <a:prstGeom prst="rect">
            <a:avLst/>
          </a:prstGeom>
          <a:noFill/>
        </p:spPr>
        <p:txBody>
          <a:bodyPr wrap="square" lIns="91440" tIns="45720" rIns="91440" bIns="45720" anchor="t">
            <a:spAutoFit/>
          </a:bodyPr>
          <a:lstStyle/>
          <a:p>
            <a:r>
              <a:rPr lang="en-AU" sz="3600" b="1" dirty="0">
                <a:solidFill>
                  <a:srgbClr val="015F9E"/>
                </a:solidFill>
              </a:rPr>
              <a:t>About me</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Tree>
    <p:extLst>
      <p:ext uri="{BB962C8B-B14F-4D97-AF65-F5344CB8AC3E}">
        <p14:creationId xmlns:p14="http://schemas.microsoft.com/office/powerpoint/2010/main" val="197410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5021943" y="820057"/>
            <a:ext cx="7170057" cy="1766347"/>
          </a:xfrm>
          <a:prstGeom prst="rect">
            <a:avLst/>
          </a:prstGeom>
          <a:solidFill>
            <a:schemeClr val="bg1"/>
          </a:solidFill>
          <a:ln>
            <a:solidFill>
              <a:srgbClr val="4472C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895CBA7-8D1F-2FFE-00BA-6A891C9AFF4C}"/>
              </a:ext>
            </a:extLst>
          </p:cNvPr>
          <p:cNvSpPr txBox="1">
            <a:spLocks/>
          </p:cNvSpPr>
          <p:nvPr/>
        </p:nvSpPr>
        <p:spPr>
          <a:xfrm>
            <a:off x="5597414" y="2842821"/>
            <a:ext cx="6149314" cy="2097314"/>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b="1" kern="100" dirty="0">
                <a:solidFill>
                  <a:schemeClr val="accent3"/>
                </a:solidFill>
                <a:latin typeface="+mn-lt"/>
                <a:ea typeface="Calibri"/>
                <a:cs typeface="Arial"/>
              </a:rPr>
              <a:t>There are currently over 6000 registered podiatrists in Australia*</a:t>
            </a:r>
            <a:endParaRPr lang="en-AU" sz="2400" kern="100" dirty="0">
              <a:solidFill>
                <a:schemeClr val="accent3"/>
              </a:solidFill>
              <a:latin typeface="+mn-lt"/>
              <a:ea typeface="Calibri"/>
              <a:cs typeface="Arial"/>
            </a:endParaRPr>
          </a:p>
          <a:p>
            <a:pPr>
              <a:lnSpc>
                <a:spcPct val="110000"/>
              </a:lnSpc>
              <a:spcAft>
                <a:spcPts val="600"/>
              </a:spcAft>
            </a:pPr>
            <a:r>
              <a:rPr lang="en-US" sz="2400" kern="100" dirty="0">
                <a:solidFill>
                  <a:schemeClr val="bg1"/>
                </a:solidFill>
                <a:latin typeface="+mn-lt"/>
                <a:ea typeface="Calibri"/>
                <a:cs typeface="Calibri"/>
              </a:rPr>
              <a:t>Podiatry offers diverse and innovative employment, a chance to make a difference, exciting career pathways and financial stability. </a:t>
            </a:r>
            <a:br>
              <a:rPr lang="en-AU" sz="2400" kern="100" dirty="0">
                <a:latin typeface="+mn-lt"/>
                <a:ea typeface="Calibri" panose="020F0502020204030204" pitchFamily="34" charset="0"/>
                <a:cs typeface="Times New Roman" panose="02020603050405020304" pitchFamily="18" charset="0"/>
              </a:rPr>
            </a:br>
            <a:br>
              <a:rPr lang="en-AU" sz="2400" kern="100" dirty="0">
                <a:latin typeface="+mn-lt"/>
                <a:ea typeface="Calibri" panose="020F0502020204030204" pitchFamily="34" charset="0"/>
                <a:cs typeface="Times New Roman" panose="02020603050405020304" pitchFamily="18" charset="0"/>
              </a:rPr>
            </a:br>
            <a:endParaRPr lang="en-AU" sz="2400" dirty="0">
              <a:solidFill>
                <a:schemeClr val="bg1"/>
              </a:solidFill>
              <a:latin typeface="+mn-lt"/>
              <a:cs typeface="Calibri Light"/>
            </a:endParaRPr>
          </a:p>
        </p:txBody>
      </p:sp>
      <p:sp>
        <p:nvSpPr>
          <p:cNvPr id="8" name="TextBox 7">
            <a:extLst>
              <a:ext uri="{FF2B5EF4-FFF2-40B4-BE49-F238E27FC236}">
                <a16:creationId xmlns:a16="http://schemas.microsoft.com/office/drawing/2014/main" id="{9C84D719-A786-589C-BCFE-683740B640E6}"/>
              </a:ext>
            </a:extLst>
          </p:cNvPr>
          <p:cNvSpPr txBox="1"/>
          <p:nvPr/>
        </p:nvSpPr>
        <p:spPr>
          <a:xfrm>
            <a:off x="5597414" y="1103065"/>
            <a:ext cx="5936344" cy="1200329"/>
          </a:xfrm>
          <a:prstGeom prst="rect">
            <a:avLst/>
          </a:prstGeom>
          <a:noFill/>
        </p:spPr>
        <p:txBody>
          <a:bodyPr wrap="square" lIns="91440" tIns="45720" rIns="91440" bIns="45720" anchor="t">
            <a:spAutoFit/>
          </a:bodyPr>
          <a:lstStyle/>
          <a:p>
            <a:r>
              <a:rPr lang="en-US" sz="3600" b="1" kern="100" dirty="0">
                <a:solidFill>
                  <a:srgbClr val="015F9E"/>
                </a:solidFill>
                <a:ea typeface="+mn-lt"/>
                <a:cs typeface="+mn-lt"/>
              </a:rPr>
              <a:t>Step into a career</a:t>
            </a:r>
            <a:endParaRPr lang="en-US">
              <a:solidFill>
                <a:srgbClr val="015F9E"/>
              </a:solidFill>
              <a:cs typeface="Arial"/>
            </a:endParaRPr>
          </a:p>
          <a:p>
            <a:r>
              <a:rPr lang="en-US" sz="3600" b="1" kern="100" dirty="0">
                <a:solidFill>
                  <a:srgbClr val="015F9E"/>
                </a:solidFill>
                <a:ea typeface="+mn-lt"/>
                <a:cs typeface="+mn-lt"/>
              </a:rPr>
              <a:t>that moves you forward</a:t>
            </a:r>
            <a:endParaRPr lang="en-US">
              <a:solidFill>
                <a:srgbClr val="015F9E"/>
              </a:solidFill>
              <a:cs typeface="Arial"/>
            </a:endParaRPr>
          </a:p>
        </p:txBody>
      </p:sp>
      <p:pic>
        <p:nvPicPr>
          <p:cNvPr id="10" name="Picture 9" descr="A person running on a treadmill&#10;&#10;Description automatically generated">
            <a:extLst>
              <a:ext uri="{FF2B5EF4-FFF2-40B4-BE49-F238E27FC236}">
                <a16:creationId xmlns:a16="http://schemas.microsoft.com/office/drawing/2014/main" id="{A8897C28-EEB8-EBD3-5B88-0EC35FF44BF2}"/>
              </a:ext>
            </a:extLst>
          </p:cNvPr>
          <p:cNvPicPr>
            <a:picLocks noChangeAspect="1"/>
          </p:cNvPicPr>
          <p:nvPr/>
        </p:nvPicPr>
        <p:blipFill rotWithShape="1">
          <a:blip r:embed="rId3">
            <a:extLst>
              <a:ext uri="{28A0092B-C50C-407E-A947-70E740481C1C}">
                <a14:useLocalDpi xmlns:a14="http://schemas.microsoft.com/office/drawing/2010/main" val="0"/>
              </a:ext>
            </a:extLst>
          </a:blip>
          <a:srcRect l="5789" t="5436" r="3158" b="11711"/>
          <a:stretch/>
        </p:blipFill>
        <p:spPr>
          <a:xfrm>
            <a:off x="0" y="0"/>
            <a:ext cx="5021943" cy="6858000"/>
          </a:xfrm>
          <a:prstGeom prst="rect">
            <a:avLst/>
          </a:prstGeom>
        </p:spPr>
      </p:pic>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13" name="TextBox 12">
            <a:extLst>
              <a:ext uri="{FF2B5EF4-FFF2-40B4-BE49-F238E27FC236}">
                <a16:creationId xmlns:a16="http://schemas.microsoft.com/office/drawing/2014/main" id="{7008A275-1804-1C89-E2BF-A4556B23761E}"/>
              </a:ext>
            </a:extLst>
          </p:cNvPr>
          <p:cNvSpPr txBox="1"/>
          <p:nvPr/>
        </p:nvSpPr>
        <p:spPr>
          <a:xfrm>
            <a:off x="5597414" y="6330583"/>
            <a:ext cx="3554083" cy="307777"/>
          </a:xfrm>
          <a:prstGeom prst="rect">
            <a:avLst/>
          </a:prstGeom>
          <a:noFill/>
        </p:spPr>
        <p:txBody>
          <a:bodyPr wrap="square" lIns="91440" tIns="45720" rIns="91440" bIns="45720" rtlCol="0" anchor="t">
            <a:spAutoFit/>
          </a:bodyPr>
          <a:lstStyle/>
          <a:p>
            <a:r>
              <a:rPr lang="en-AU" sz="1400" i="1" dirty="0">
                <a:solidFill>
                  <a:schemeClr val="bg1"/>
                </a:solidFill>
              </a:rPr>
              <a:t>* </a:t>
            </a:r>
            <a:r>
              <a:rPr lang="en-AU" sz="1400" i="1" dirty="0" err="1">
                <a:solidFill>
                  <a:schemeClr val="bg1"/>
                </a:solidFill>
              </a:rPr>
              <a:t>Ahpra</a:t>
            </a:r>
            <a:r>
              <a:rPr lang="en-AU" sz="1400" i="1" dirty="0">
                <a:solidFill>
                  <a:schemeClr val="bg1"/>
                </a:solidFill>
              </a:rPr>
              <a:t> Annual Report</a:t>
            </a:r>
            <a:endParaRPr lang="en-AU" sz="1400" i="1" dirty="0">
              <a:solidFill>
                <a:schemeClr val="bg1"/>
              </a:solidFill>
              <a:cs typeface="Arial"/>
            </a:endParaRPr>
          </a:p>
        </p:txBody>
      </p:sp>
    </p:spTree>
    <p:extLst>
      <p:ext uri="{BB962C8B-B14F-4D97-AF65-F5344CB8AC3E}">
        <p14:creationId xmlns:p14="http://schemas.microsoft.com/office/powerpoint/2010/main" val="352436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8"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306" y="820058"/>
            <a:ext cx="12191694" cy="12845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895CBA7-8D1F-2FFE-00BA-6A891C9AFF4C}"/>
              </a:ext>
            </a:extLst>
          </p:cNvPr>
          <p:cNvSpPr txBox="1">
            <a:spLocks/>
          </p:cNvSpPr>
          <p:nvPr/>
        </p:nvSpPr>
        <p:spPr>
          <a:xfrm>
            <a:off x="1239564" y="2779486"/>
            <a:ext cx="9712872" cy="2097314"/>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lnSpc>
                <a:spcPct val="110000"/>
              </a:lnSpc>
              <a:spcAft>
                <a:spcPts val="600"/>
              </a:spcAft>
              <a:buFont typeface="Arial" panose="020B0604020202020204" pitchFamily="34" charset="0"/>
              <a:buChar char="•"/>
            </a:pPr>
            <a:r>
              <a:rPr lang="en-AU" sz="2400" dirty="0">
                <a:solidFill>
                  <a:schemeClr val="bg1"/>
                </a:solidFill>
              </a:rPr>
              <a:t>Podiatrists are university-trained, registered healthcare professionals and key members of the allied health workforce</a:t>
            </a:r>
          </a:p>
          <a:p>
            <a:pPr marL="342900" indent="-342900">
              <a:lnSpc>
                <a:spcPct val="110000"/>
              </a:lnSpc>
              <a:spcAft>
                <a:spcPts val="600"/>
              </a:spcAft>
              <a:buFont typeface="Arial" panose="020B0604020202020204" pitchFamily="34" charset="0"/>
              <a:buChar char="•"/>
            </a:pPr>
            <a:r>
              <a:rPr lang="en-AU" sz="2400" dirty="0">
                <a:solidFill>
                  <a:schemeClr val="bg1"/>
                </a:solidFill>
              </a:rPr>
              <a:t>Responsibilities include the diagnosis and management of disorders, injuries and pain affecting the foot, ankle and lower limbs </a:t>
            </a:r>
          </a:p>
          <a:p>
            <a:pPr marL="342900" indent="-342900">
              <a:lnSpc>
                <a:spcPct val="110000"/>
              </a:lnSpc>
              <a:spcAft>
                <a:spcPts val="600"/>
              </a:spcAft>
              <a:buFont typeface="Arial,Sans-Serif" panose="020B0604020202020204" pitchFamily="34" charset="0"/>
              <a:buChar char="•"/>
            </a:pPr>
            <a:r>
              <a:rPr lang="en-AU" sz="2400" dirty="0">
                <a:solidFill>
                  <a:schemeClr val="bg1"/>
                </a:solidFill>
              </a:rPr>
              <a:t>Podiatrists can attain additional qualifications that allow them to prescribe certain scheduled medicines as endorsed prescribers and become podiatric surgeons</a:t>
            </a:r>
            <a:endParaRPr lang="en-AU" sz="2400" dirty="0">
              <a:solidFill>
                <a:schemeClr val="bg1"/>
              </a:solidFill>
              <a:cs typeface="Arial" panose="020B0604020202020204"/>
            </a:endParaRPr>
          </a:p>
        </p:txBody>
      </p:sp>
      <p:sp>
        <p:nvSpPr>
          <p:cNvPr id="8" name="TextBox 7">
            <a:extLst>
              <a:ext uri="{FF2B5EF4-FFF2-40B4-BE49-F238E27FC236}">
                <a16:creationId xmlns:a16="http://schemas.microsoft.com/office/drawing/2014/main" id="{9C84D719-A786-589C-BCFE-683740B640E6}"/>
              </a:ext>
            </a:extLst>
          </p:cNvPr>
          <p:cNvSpPr txBox="1"/>
          <p:nvPr/>
        </p:nvSpPr>
        <p:spPr>
          <a:xfrm>
            <a:off x="1239564" y="1146607"/>
            <a:ext cx="5936344" cy="646331"/>
          </a:xfrm>
          <a:prstGeom prst="rect">
            <a:avLst/>
          </a:prstGeom>
          <a:noFill/>
        </p:spPr>
        <p:txBody>
          <a:bodyPr wrap="square" lIns="91440" tIns="45720" rIns="91440" bIns="45720" anchor="t">
            <a:spAutoFit/>
          </a:bodyPr>
          <a:lstStyle/>
          <a:p>
            <a:r>
              <a:rPr lang="en-AU" sz="3600" b="1" dirty="0">
                <a:solidFill>
                  <a:srgbClr val="015F9E"/>
                </a:solidFill>
              </a:rPr>
              <a:t>Who is a podiatrist?</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Tree>
    <p:extLst>
      <p:ext uri="{BB962C8B-B14F-4D97-AF65-F5344CB8AC3E}">
        <p14:creationId xmlns:p14="http://schemas.microsoft.com/office/powerpoint/2010/main" val="226605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0D0A4B5-40CB-8504-A89D-52BC1655A0D7}"/>
              </a:ext>
            </a:extLst>
          </p:cNvPr>
          <p:cNvSpPr/>
          <p:nvPr/>
        </p:nvSpPr>
        <p:spPr>
          <a:xfrm>
            <a:off x="0" y="217714"/>
            <a:ext cx="609600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895CBA7-8D1F-2FFE-00BA-6A891C9AFF4C}"/>
              </a:ext>
            </a:extLst>
          </p:cNvPr>
          <p:cNvSpPr txBox="1">
            <a:spLocks/>
          </p:cNvSpPr>
          <p:nvPr/>
        </p:nvSpPr>
        <p:spPr>
          <a:xfrm>
            <a:off x="1239564" y="4761327"/>
            <a:ext cx="4217807" cy="791028"/>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dirty="0">
                <a:solidFill>
                  <a:schemeClr val="bg1"/>
                </a:solidFill>
                <a:latin typeface="+mn-lt"/>
              </a:rPr>
              <a:t>Assess, diagnose and manage a vast array of foot pathology</a:t>
            </a:r>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2" name="Title 1">
            <a:extLst>
              <a:ext uri="{FF2B5EF4-FFF2-40B4-BE49-F238E27FC236}">
                <a16:creationId xmlns:a16="http://schemas.microsoft.com/office/drawing/2014/main" id="{5C1B0ED3-3F49-00F6-92B9-4CB0F31839F4}"/>
              </a:ext>
            </a:extLst>
          </p:cNvPr>
          <p:cNvSpPr txBox="1">
            <a:spLocks/>
          </p:cNvSpPr>
          <p:nvPr/>
        </p:nvSpPr>
        <p:spPr>
          <a:xfrm>
            <a:off x="6566308" y="4761327"/>
            <a:ext cx="4619588" cy="791028"/>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dirty="0">
                <a:solidFill>
                  <a:schemeClr val="bg1"/>
                </a:solidFill>
                <a:latin typeface="+mn-lt"/>
              </a:rPr>
              <a:t>Manage sport and musculoskeletal disorders</a:t>
            </a:r>
          </a:p>
        </p:txBody>
      </p:sp>
      <p:pic>
        <p:nvPicPr>
          <p:cNvPr id="4" name="Picture 3" descr="A group of people in a medical room&#10;&#10;Description automatically generated">
            <a:extLst>
              <a:ext uri="{FF2B5EF4-FFF2-40B4-BE49-F238E27FC236}">
                <a16:creationId xmlns:a16="http://schemas.microsoft.com/office/drawing/2014/main" id="{AA129510-A59C-BA30-AD2F-FD3507EAD0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9563" y="1637127"/>
            <a:ext cx="4217807" cy="2807477"/>
          </a:xfrm>
          <a:prstGeom prst="rect">
            <a:avLst/>
          </a:prstGeom>
        </p:spPr>
      </p:pic>
      <p:pic>
        <p:nvPicPr>
          <p:cNvPr id="5" name="Picture 4">
            <a:extLst>
              <a:ext uri="{FF2B5EF4-FFF2-40B4-BE49-F238E27FC236}">
                <a16:creationId xmlns:a16="http://schemas.microsoft.com/office/drawing/2014/main" id="{CC964287-0104-725A-7C20-7ED0A3D7D1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571515" y="1637127"/>
            <a:ext cx="4207390" cy="280747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1" y="403099"/>
            <a:ext cx="5553123" cy="646331"/>
          </a:xfrm>
          <a:prstGeom prst="rect">
            <a:avLst/>
          </a:prstGeom>
          <a:noFill/>
        </p:spPr>
        <p:txBody>
          <a:bodyPr wrap="square" lIns="91440" tIns="45720" rIns="91440" bIns="45720" anchor="t">
            <a:spAutoFit/>
          </a:bodyPr>
          <a:lstStyle/>
          <a:p>
            <a:r>
              <a:rPr lang="en-AU" sz="3600" b="1" dirty="0">
                <a:solidFill>
                  <a:srgbClr val="015F9E"/>
                </a:solidFill>
              </a:rPr>
              <a:t>What do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502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2"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59D49A0-A069-A532-7973-79339476F1D9}"/>
              </a:ext>
            </a:extLst>
          </p:cNvPr>
          <p:cNvSpPr txBox="1">
            <a:spLocks/>
          </p:cNvSpPr>
          <p:nvPr/>
        </p:nvSpPr>
        <p:spPr>
          <a:xfrm>
            <a:off x="1239564" y="4761327"/>
            <a:ext cx="4217807" cy="79102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dirty="0">
                <a:solidFill>
                  <a:schemeClr val="bg1"/>
                </a:solidFill>
                <a:latin typeface="+mn-lt"/>
              </a:rPr>
              <a:t>Treat injuries in the feet, ankle and lower limbs </a:t>
            </a:r>
          </a:p>
        </p:txBody>
      </p:sp>
      <p:sp>
        <p:nvSpPr>
          <p:cNvPr id="6" name="Title 1">
            <a:extLst>
              <a:ext uri="{FF2B5EF4-FFF2-40B4-BE49-F238E27FC236}">
                <a16:creationId xmlns:a16="http://schemas.microsoft.com/office/drawing/2014/main" id="{CEB3007E-BF40-7715-B8AE-3B98621E8824}"/>
              </a:ext>
            </a:extLst>
          </p:cNvPr>
          <p:cNvSpPr txBox="1">
            <a:spLocks/>
          </p:cNvSpPr>
          <p:nvPr/>
        </p:nvSpPr>
        <p:spPr>
          <a:xfrm>
            <a:off x="6566308" y="4761327"/>
            <a:ext cx="4217807" cy="79102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dirty="0">
                <a:solidFill>
                  <a:schemeClr val="bg1"/>
                </a:solidFill>
                <a:latin typeface="+mn-lt"/>
              </a:rPr>
              <a:t>Diagnose and support growth and development conditions</a:t>
            </a:r>
          </a:p>
        </p:txBody>
      </p:sp>
      <p:pic>
        <p:nvPicPr>
          <p:cNvPr id="10" name="Picture 9">
            <a:extLst>
              <a:ext uri="{FF2B5EF4-FFF2-40B4-BE49-F238E27FC236}">
                <a16:creationId xmlns:a16="http://schemas.microsoft.com/office/drawing/2014/main" id="{B9D3FC95-2546-40C2-A2B8-23EEDF005D0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41962" y="1637127"/>
            <a:ext cx="4213008" cy="2807477"/>
          </a:xfrm>
          <a:prstGeom prst="rect">
            <a:avLst/>
          </a:prstGeom>
        </p:spPr>
      </p:pic>
      <p:pic>
        <p:nvPicPr>
          <p:cNvPr id="13" name="Picture 12">
            <a:extLst>
              <a:ext uri="{FF2B5EF4-FFF2-40B4-BE49-F238E27FC236}">
                <a16:creationId xmlns:a16="http://schemas.microsoft.com/office/drawing/2014/main" id="{68930297-0A35-1741-0EE1-4DA3AD2BC280}"/>
              </a:ext>
            </a:extLst>
          </p:cNvPr>
          <p:cNvPicPr>
            <a:picLocks noChangeAspect="1"/>
          </p:cNvPicPr>
          <p:nvPr/>
        </p:nvPicPr>
        <p:blipFill>
          <a:blip r:embed="rId4">
            <a:extLst>
              <a:ext uri="{28A0092B-C50C-407E-A947-70E740481C1C}">
                <a14:useLocalDpi xmlns:a14="http://schemas.microsoft.com/office/drawing/2010/main" val="0"/>
              </a:ext>
            </a:extLst>
          </a:blip>
          <a:srcRect l="10183" b="10183"/>
          <a:stretch/>
        </p:blipFill>
        <p:spPr>
          <a:xfrm>
            <a:off x="6571515" y="1638402"/>
            <a:ext cx="4207389" cy="2804926"/>
          </a:xfrm>
          <a:prstGeom prst="rect">
            <a:avLst/>
          </a:prstGeom>
        </p:spPr>
      </p:pic>
      <p:sp>
        <p:nvSpPr>
          <p:cNvPr id="12" name="Rectangle 11">
            <a:extLst>
              <a:ext uri="{FF2B5EF4-FFF2-40B4-BE49-F238E27FC236}">
                <a16:creationId xmlns:a16="http://schemas.microsoft.com/office/drawing/2014/main" id="{40D0A4B5-40CB-8504-A89D-52BC1655A0D7}"/>
              </a:ext>
            </a:extLst>
          </p:cNvPr>
          <p:cNvSpPr/>
          <p:nvPr/>
        </p:nvSpPr>
        <p:spPr>
          <a:xfrm>
            <a:off x="0" y="217714"/>
            <a:ext cx="609600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1" y="403099"/>
            <a:ext cx="5553123" cy="646331"/>
          </a:xfrm>
          <a:prstGeom prst="rect">
            <a:avLst/>
          </a:prstGeom>
          <a:noFill/>
        </p:spPr>
        <p:txBody>
          <a:bodyPr wrap="square" lIns="91440" tIns="45720" rIns="91440" bIns="45720" anchor="t">
            <a:spAutoFit/>
          </a:bodyPr>
          <a:lstStyle/>
          <a:p>
            <a:r>
              <a:rPr lang="en-AU" sz="3600" b="1" dirty="0">
                <a:solidFill>
                  <a:srgbClr val="015F9E"/>
                </a:solidFill>
              </a:rPr>
              <a:t>What do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51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A5335-1B56-49AC-F7ED-BB3DCFDD6942}"/>
              </a:ext>
            </a:extLst>
          </p:cNvPr>
          <p:cNvSpPr txBox="1">
            <a:spLocks/>
          </p:cNvSpPr>
          <p:nvPr/>
        </p:nvSpPr>
        <p:spPr>
          <a:xfrm>
            <a:off x="1239564" y="4755465"/>
            <a:ext cx="4217807" cy="791028"/>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2400" dirty="0">
                <a:solidFill>
                  <a:schemeClr val="bg1"/>
                </a:solidFill>
                <a:latin typeface="+mn-lt"/>
              </a:rPr>
              <a:t>Support chronic conditions such as arthritis and diabetes</a:t>
            </a:r>
            <a:endParaRPr lang="en-AU" sz="2400" dirty="0" err="1">
              <a:solidFill>
                <a:schemeClr val="bg1"/>
              </a:solidFill>
              <a:latin typeface="+mn-lt"/>
              <a:cs typeface="Arial"/>
            </a:endParaRPr>
          </a:p>
        </p:txBody>
      </p:sp>
      <p:sp>
        <p:nvSpPr>
          <p:cNvPr id="4" name="Title 1">
            <a:extLst>
              <a:ext uri="{FF2B5EF4-FFF2-40B4-BE49-F238E27FC236}">
                <a16:creationId xmlns:a16="http://schemas.microsoft.com/office/drawing/2014/main" id="{AB9C9338-F1A3-4D04-B431-6E35B135F13B}"/>
              </a:ext>
            </a:extLst>
          </p:cNvPr>
          <p:cNvSpPr txBox="1">
            <a:spLocks/>
          </p:cNvSpPr>
          <p:nvPr/>
        </p:nvSpPr>
        <p:spPr>
          <a:xfrm>
            <a:off x="6566308" y="4755465"/>
            <a:ext cx="4217807" cy="79102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solidFill>
                  <a:schemeClr val="bg1"/>
                </a:solidFill>
                <a:latin typeface="+mn-lt"/>
                <a:ea typeface="Calibri" panose="020F0502020204030204" pitchFamily="34" charset="0"/>
                <a:cs typeface="Times New Roman" panose="02020603050405020304" pitchFamily="18" charset="0"/>
              </a:rPr>
              <a:t>P</a:t>
            </a:r>
            <a:r>
              <a:rPr lang="en-US" sz="2400" dirty="0">
                <a:solidFill>
                  <a:schemeClr val="bg1"/>
                </a:solidFill>
                <a:effectLst/>
                <a:latin typeface="+mn-lt"/>
                <a:ea typeface="Calibri" panose="020F0502020204030204" pitchFamily="34" charset="0"/>
                <a:cs typeface="Times New Roman" panose="02020603050405020304" pitchFamily="18" charset="0"/>
              </a:rPr>
              <a:t>rescribe and make orthotic devices with technology and traditional methods</a:t>
            </a:r>
          </a:p>
        </p:txBody>
      </p:sp>
      <p:pic>
        <p:nvPicPr>
          <p:cNvPr id="5" name="Picture 4">
            <a:extLst>
              <a:ext uri="{FF2B5EF4-FFF2-40B4-BE49-F238E27FC236}">
                <a16:creationId xmlns:a16="http://schemas.microsoft.com/office/drawing/2014/main" id="{DFF9506E-1767-99EA-E221-BD608B37E6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42858" y="1631265"/>
            <a:ext cx="4211215" cy="2807477"/>
          </a:xfrm>
          <a:prstGeom prst="rect">
            <a:avLst/>
          </a:prstGeom>
        </p:spPr>
      </p:pic>
      <p:pic>
        <p:nvPicPr>
          <p:cNvPr id="7" name="Picture 6">
            <a:extLst>
              <a:ext uri="{FF2B5EF4-FFF2-40B4-BE49-F238E27FC236}">
                <a16:creationId xmlns:a16="http://schemas.microsoft.com/office/drawing/2014/main" id="{455FC19C-97DF-DB1B-07AB-017FD45133A9}"/>
              </a:ext>
            </a:extLst>
          </p:cNvPr>
          <p:cNvPicPr>
            <a:picLocks noChangeAspect="1"/>
          </p:cNvPicPr>
          <p:nvPr/>
        </p:nvPicPr>
        <p:blipFill rotWithShape="1">
          <a:blip r:embed="rId4">
            <a:extLst>
              <a:ext uri="{28A0092B-C50C-407E-A947-70E740481C1C}">
                <a14:useLocalDpi xmlns:a14="http://schemas.microsoft.com/office/drawing/2010/main" val="0"/>
              </a:ext>
            </a:extLst>
          </a:blip>
          <a:srcRect l="-32" r="123" b="6521"/>
          <a:stretch/>
        </p:blipFill>
        <p:spPr>
          <a:xfrm>
            <a:off x="6566308" y="1632540"/>
            <a:ext cx="4207390" cy="2804926"/>
          </a:xfrm>
          <a:prstGeom prst="rect">
            <a:avLst/>
          </a:prstGeom>
        </p:spPr>
      </p:pic>
      <p:sp>
        <p:nvSpPr>
          <p:cNvPr id="12" name="Rectangle 11">
            <a:extLst>
              <a:ext uri="{FF2B5EF4-FFF2-40B4-BE49-F238E27FC236}">
                <a16:creationId xmlns:a16="http://schemas.microsoft.com/office/drawing/2014/main" id="{40D0A4B5-40CB-8504-A89D-52BC1655A0D7}"/>
              </a:ext>
            </a:extLst>
          </p:cNvPr>
          <p:cNvSpPr/>
          <p:nvPr/>
        </p:nvSpPr>
        <p:spPr>
          <a:xfrm>
            <a:off x="0" y="217714"/>
            <a:ext cx="609600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1" y="403099"/>
            <a:ext cx="5553123" cy="646331"/>
          </a:xfrm>
          <a:prstGeom prst="rect">
            <a:avLst/>
          </a:prstGeom>
          <a:noFill/>
        </p:spPr>
        <p:txBody>
          <a:bodyPr wrap="square" lIns="91440" tIns="45720" rIns="91440" bIns="45720" anchor="t">
            <a:spAutoFit/>
          </a:bodyPr>
          <a:lstStyle/>
          <a:p>
            <a:r>
              <a:rPr lang="en-AU" sz="3600" b="1" dirty="0">
                <a:solidFill>
                  <a:srgbClr val="015F9E"/>
                </a:solidFill>
              </a:rPr>
              <a:t>What do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972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2674D93-3A28-B845-EF42-597E66D66533}"/>
              </a:ext>
            </a:extLst>
          </p:cNvPr>
          <p:cNvPicPr>
            <a:picLocks noChangeAspect="1"/>
          </p:cNvPicPr>
          <p:nvPr/>
        </p:nvPicPr>
        <p:blipFill rotWithShape="1">
          <a:blip r:embed="rId3">
            <a:extLst>
              <a:ext uri="{28A0092B-C50C-407E-A947-70E740481C1C}">
                <a14:useLocalDpi xmlns:a14="http://schemas.microsoft.com/office/drawing/2010/main" val="0"/>
              </a:ext>
            </a:extLst>
          </a:blip>
          <a:srcRect l="-1" t="18094" r="342" b="32077"/>
          <a:stretch/>
        </p:blipFill>
        <p:spPr>
          <a:xfrm>
            <a:off x="1239564" y="1631265"/>
            <a:ext cx="4211214" cy="2807477"/>
          </a:xfrm>
          <a:prstGeom prst="rect">
            <a:avLst/>
          </a:prstGeom>
        </p:spPr>
      </p:pic>
      <p:pic>
        <p:nvPicPr>
          <p:cNvPr id="13" name="Picture 12">
            <a:extLst>
              <a:ext uri="{FF2B5EF4-FFF2-40B4-BE49-F238E27FC236}">
                <a16:creationId xmlns:a16="http://schemas.microsoft.com/office/drawing/2014/main" id="{EA7FB113-AE7E-8313-BD0F-9F967D3DDEF2}"/>
              </a:ext>
            </a:extLst>
          </p:cNvPr>
          <p:cNvPicPr>
            <a:picLocks noChangeAspect="1"/>
          </p:cNvPicPr>
          <p:nvPr/>
        </p:nvPicPr>
        <p:blipFill rotWithShape="1">
          <a:blip r:embed="rId4">
            <a:extLst>
              <a:ext uri="{28A0092B-C50C-407E-A947-70E740481C1C}">
                <a14:useLocalDpi xmlns:a14="http://schemas.microsoft.com/office/drawing/2010/main" val="0"/>
              </a:ext>
            </a:extLst>
          </a:blip>
          <a:srcRect r="400"/>
          <a:stretch/>
        </p:blipFill>
        <p:spPr>
          <a:xfrm>
            <a:off x="6579339" y="1620380"/>
            <a:ext cx="4194360" cy="2807477"/>
          </a:xfrm>
          <a:prstGeom prst="rect">
            <a:avLst/>
          </a:prstGeom>
        </p:spPr>
      </p:pic>
      <p:sp>
        <p:nvSpPr>
          <p:cNvPr id="12" name="Rectangle 11">
            <a:extLst>
              <a:ext uri="{FF2B5EF4-FFF2-40B4-BE49-F238E27FC236}">
                <a16:creationId xmlns:a16="http://schemas.microsoft.com/office/drawing/2014/main" id="{40D0A4B5-40CB-8504-A89D-52BC1655A0D7}"/>
              </a:ext>
            </a:extLst>
          </p:cNvPr>
          <p:cNvSpPr/>
          <p:nvPr/>
        </p:nvSpPr>
        <p:spPr>
          <a:xfrm>
            <a:off x="0" y="217714"/>
            <a:ext cx="629920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354191" y="403099"/>
            <a:ext cx="5945009" cy="646331"/>
          </a:xfrm>
          <a:prstGeom prst="rect">
            <a:avLst/>
          </a:prstGeom>
          <a:noFill/>
        </p:spPr>
        <p:txBody>
          <a:bodyPr wrap="square" lIns="91440" tIns="45720" rIns="91440" bIns="45720" anchor="t">
            <a:spAutoFit/>
          </a:bodyPr>
          <a:lstStyle/>
          <a:p>
            <a:r>
              <a:rPr lang="en-AU" sz="3600" b="1" dirty="0">
                <a:solidFill>
                  <a:srgbClr val="015F9E"/>
                </a:solidFill>
              </a:rPr>
              <a:t>What can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9B2A09B5-E4B2-EFA0-0A5E-00270A919CC2}"/>
              </a:ext>
            </a:extLst>
          </p:cNvPr>
          <p:cNvSpPr txBox="1">
            <a:spLocks/>
          </p:cNvSpPr>
          <p:nvPr/>
        </p:nvSpPr>
        <p:spPr>
          <a:xfrm>
            <a:off x="1239564" y="4755465"/>
            <a:ext cx="4217807" cy="791028"/>
          </a:xfrm>
          <a:prstGeom prst="rect">
            <a:avLst/>
          </a:prstGeom>
        </p:spPr>
        <p:txBody>
          <a:bodyPr lIns="91440" tIns="45720" rIns="91440" bIns="45720" anchor="t">
            <a:no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ea typeface="+mj-lt"/>
                <a:cs typeface="+mj-lt"/>
              </a:rPr>
              <a:t>Can attain additional qualifications to become a podiatric surgeon</a:t>
            </a:r>
            <a:endParaRPr lang="en-US" sz="2400" dirty="0">
              <a:solidFill>
                <a:schemeClr val="bg1"/>
              </a:solidFill>
              <a:cs typeface="Arial"/>
            </a:endParaRPr>
          </a:p>
        </p:txBody>
      </p:sp>
      <p:sp>
        <p:nvSpPr>
          <p:cNvPr id="4" name="Title 1">
            <a:extLst>
              <a:ext uri="{FF2B5EF4-FFF2-40B4-BE49-F238E27FC236}">
                <a16:creationId xmlns:a16="http://schemas.microsoft.com/office/drawing/2014/main" id="{89B5B987-D50E-83C4-C194-1F6DAEB04167}"/>
              </a:ext>
            </a:extLst>
          </p:cNvPr>
          <p:cNvSpPr txBox="1">
            <a:spLocks/>
          </p:cNvSpPr>
          <p:nvPr/>
        </p:nvSpPr>
        <p:spPr>
          <a:xfrm>
            <a:off x="6566308" y="4755465"/>
            <a:ext cx="4217807" cy="791028"/>
          </a:xfrm>
          <a:prstGeom prst="rect">
            <a:avLst/>
          </a:prstGeom>
        </p:spPr>
        <p:txBody>
          <a:bodyPr lIns="91440" tIns="45720" rIns="91440" bIns="45720" anchor="t">
            <a:noAutofit/>
          </a:bodyPr>
          <a:lstStyle>
            <a:defPPr>
              <a:defRPr lang="en-US"/>
            </a:defPPr>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z="2400" dirty="0">
                <a:solidFill>
                  <a:schemeClr val="bg1"/>
                </a:solidFill>
                <a:latin typeface="+mn-lt"/>
                <a:ea typeface="Calibri"/>
                <a:cs typeface="Times New Roman"/>
              </a:rPr>
              <a:t>Can attain additional qualifications to prescribe </a:t>
            </a:r>
            <a:r>
              <a:rPr lang="en-AU" sz="2400" dirty="0">
                <a:solidFill>
                  <a:schemeClr val="bg1"/>
                </a:solidFill>
                <a:latin typeface="+mn-lt"/>
                <a:ea typeface="Calibri"/>
                <a:cs typeface="Arial"/>
              </a:rPr>
              <a:t>certain scheduled medicines </a:t>
            </a:r>
            <a:r>
              <a:rPr lang="en-AU" sz="2400" dirty="0">
                <a:solidFill>
                  <a:schemeClr val="bg1"/>
                </a:solidFill>
                <a:effectLst/>
                <a:latin typeface="+mn-lt"/>
                <a:ea typeface="Calibri"/>
                <a:cs typeface="Arial"/>
              </a:rPr>
              <a:t>as endorsed </a:t>
            </a:r>
            <a:r>
              <a:rPr lang="en-AU" sz="2400" dirty="0">
                <a:solidFill>
                  <a:schemeClr val="bg1"/>
                </a:solidFill>
                <a:latin typeface="+mn-lt"/>
                <a:ea typeface="Calibri"/>
                <a:cs typeface="Arial"/>
              </a:rPr>
              <a:t>prescribers</a:t>
            </a:r>
            <a:endParaRPr lang="en-US" dirty="0">
              <a:solidFill>
                <a:schemeClr val="bg1"/>
              </a:solidFill>
            </a:endParaRPr>
          </a:p>
        </p:txBody>
      </p:sp>
    </p:spTree>
    <p:extLst>
      <p:ext uri="{BB962C8B-B14F-4D97-AF65-F5344CB8AC3E}">
        <p14:creationId xmlns:p14="http://schemas.microsoft.com/office/powerpoint/2010/main" val="345331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B2A09B5-E4B2-EFA0-0A5E-00270A919CC2}"/>
              </a:ext>
            </a:extLst>
          </p:cNvPr>
          <p:cNvSpPr txBox="1">
            <a:spLocks/>
          </p:cNvSpPr>
          <p:nvPr/>
        </p:nvSpPr>
        <p:spPr>
          <a:xfrm>
            <a:off x="6095847" y="2244492"/>
            <a:ext cx="4958036" cy="791028"/>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spcAft>
                <a:spcPts val="1200"/>
              </a:spcAft>
            </a:pPr>
            <a:r>
              <a:rPr lang="en-AU" sz="2400" i="1" kern="100" dirty="0">
                <a:solidFill>
                  <a:schemeClr val="bg1"/>
                </a:solidFill>
                <a:latin typeface="+mn-lt"/>
                <a:ea typeface="Calibri" panose="020F0502020204030204" pitchFamily="34" charset="0"/>
                <a:cs typeface="Times New Roman" panose="02020603050405020304" pitchFamily="18" charset="0"/>
              </a:rPr>
              <a:t>“The genuine connection you have with your patients and their journey to recovery is so fulfilling as we don’t just help people's feet, we progress their entire quality of life,”</a:t>
            </a:r>
          </a:p>
          <a:p>
            <a:pPr>
              <a:lnSpc>
                <a:spcPct val="110000"/>
              </a:lnSpc>
              <a:spcAft>
                <a:spcPts val="600"/>
              </a:spcAft>
            </a:pPr>
            <a:r>
              <a:rPr lang="en-AU" sz="1800" b="1" kern="100" dirty="0">
                <a:solidFill>
                  <a:schemeClr val="accent4"/>
                </a:solidFill>
                <a:effectLst/>
                <a:latin typeface="+mn-lt"/>
                <a:ea typeface="Calibri"/>
                <a:cs typeface="Times New Roman"/>
              </a:rPr>
              <a:t>Matthew Hotchkis, </a:t>
            </a:r>
            <a:br>
              <a:rPr lang="en-AU" sz="1800" b="1" kern="100" dirty="0">
                <a:effectLst/>
                <a:latin typeface="+mn-lt"/>
                <a:ea typeface="Calibri" panose="020F0502020204030204" pitchFamily="34" charset="0"/>
                <a:cs typeface="Times New Roman" panose="02020603050405020304" pitchFamily="18" charset="0"/>
              </a:rPr>
            </a:br>
            <a:r>
              <a:rPr lang="en-AU" sz="1800" b="1" kern="100" dirty="0" err="1">
                <a:solidFill>
                  <a:schemeClr val="accent4"/>
                </a:solidFill>
                <a:effectLst/>
                <a:latin typeface="+mn-lt"/>
                <a:ea typeface="Calibri"/>
                <a:cs typeface="Times New Roman"/>
              </a:rPr>
              <a:t>APodA</a:t>
            </a:r>
            <a:r>
              <a:rPr lang="en-AU" sz="1800" b="1" kern="100" dirty="0">
                <a:solidFill>
                  <a:schemeClr val="accent4"/>
                </a:solidFill>
                <a:effectLst/>
                <a:latin typeface="+mn-lt"/>
                <a:ea typeface="Calibri"/>
                <a:cs typeface="Times New Roman"/>
              </a:rPr>
              <a:t> </a:t>
            </a:r>
            <a:r>
              <a:rPr lang="en-AU" sz="1800" b="1" kern="100" dirty="0">
                <a:solidFill>
                  <a:schemeClr val="accent4"/>
                </a:solidFill>
                <a:latin typeface="+mn-lt"/>
                <a:ea typeface="Calibri"/>
                <a:cs typeface="Arial"/>
              </a:rPr>
              <a:t>Credentialled</a:t>
            </a:r>
            <a:r>
              <a:rPr lang="en-AU" sz="1800" b="1" kern="100" dirty="0">
                <a:solidFill>
                  <a:schemeClr val="accent4"/>
                </a:solidFill>
                <a:effectLst/>
                <a:latin typeface="+mn-lt"/>
                <a:ea typeface="Calibri"/>
                <a:cs typeface="Arial"/>
              </a:rPr>
              <a:t> </a:t>
            </a:r>
            <a:r>
              <a:rPr lang="en-AU" sz="1800" b="1" kern="100" dirty="0">
                <a:solidFill>
                  <a:schemeClr val="accent4"/>
                </a:solidFill>
                <a:effectLst/>
                <a:latin typeface="+mn-lt"/>
                <a:ea typeface="Calibri"/>
                <a:cs typeface="Times New Roman"/>
              </a:rPr>
              <a:t>Sports Podiatrist</a:t>
            </a:r>
            <a:endParaRPr lang="en-US" sz="1800" dirty="0">
              <a:solidFill>
                <a:schemeClr val="accent4"/>
              </a:solidFill>
              <a:effectLst/>
              <a:latin typeface="+mn-lt"/>
              <a:ea typeface="Calibri"/>
              <a:cs typeface="Times New Roman"/>
            </a:endParaRPr>
          </a:p>
        </p:txBody>
      </p:sp>
      <p:sp>
        <p:nvSpPr>
          <p:cNvPr id="12" name="Rectangle 11">
            <a:extLst>
              <a:ext uri="{FF2B5EF4-FFF2-40B4-BE49-F238E27FC236}">
                <a16:creationId xmlns:a16="http://schemas.microsoft.com/office/drawing/2014/main" id="{40D0A4B5-40CB-8504-A89D-52BC1655A0D7}"/>
              </a:ext>
            </a:extLst>
          </p:cNvPr>
          <p:cNvSpPr/>
          <p:nvPr/>
        </p:nvSpPr>
        <p:spPr>
          <a:xfrm>
            <a:off x="5326745" y="506989"/>
            <a:ext cx="6864950" cy="10461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4C6B955-AAE8-469E-0F61-EB7D92FB55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50983" y="6106063"/>
            <a:ext cx="765550" cy="532297"/>
          </a:xfrm>
          <a:prstGeom prst="rect">
            <a:avLst/>
          </a:prstGeom>
        </p:spPr>
      </p:pic>
      <p:sp>
        <p:nvSpPr>
          <p:cNvPr id="8" name="TextBox 7">
            <a:extLst>
              <a:ext uri="{FF2B5EF4-FFF2-40B4-BE49-F238E27FC236}">
                <a16:creationId xmlns:a16="http://schemas.microsoft.com/office/drawing/2014/main" id="{9C84D719-A786-589C-BCFE-683740B640E6}"/>
              </a:ext>
            </a:extLst>
          </p:cNvPr>
          <p:cNvSpPr txBox="1"/>
          <p:nvPr/>
        </p:nvSpPr>
        <p:spPr>
          <a:xfrm>
            <a:off x="6072515" y="692374"/>
            <a:ext cx="5945009" cy="646331"/>
          </a:xfrm>
          <a:prstGeom prst="rect">
            <a:avLst/>
          </a:prstGeom>
          <a:noFill/>
        </p:spPr>
        <p:txBody>
          <a:bodyPr wrap="square" lIns="91440" tIns="45720" rIns="91440" bIns="45720" anchor="t">
            <a:spAutoFit/>
          </a:bodyPr>
          <a:lstStyle/>
          <a:p>
            <a:r>
              <a:rPr lang="en-AU" sz="3600" b="1" dirty="0">
                <a:solidFill>
                  <a:srgbClr val="015F9E"/>
                </a:solidFill>
              </a:rPr>
              <a:t>What can podiatrists do?</a:t>
            </a:r>
            <a:endParaRPr lang="en-AU" sz="3600" b="1" kern="100">
              <a:solidFill>
                <a:srgbClr val="015F9E"/>
              </a:solidFill>
              <a:effectLst/>
              <a:ea typeface="Calibri" panose="020F0502020204030204" pitchFamily="34" charset="0"/>
              <a:cs typeface="Times New Roman" panose="02020603050405020304" pitchFamily="18" charset="0"/>
            </a:endParaRPr>
          </a:p>
        </p:txBody>
      </p:sp>
      <p:pic>
        <p:nvPicPr>
          <p:cNvPr id="4" name="Picture 3" descr="A person holding a piece of food to a person's feet&#10;&#10;Description automatically generated">
            <a:extLst>
              <a:ext uri="{FF2B5EF4-FFF2-40B4-BE49-F238E27FC236}">
                <a16:creationId xmlns:a16="http://schemas.microsoft.com/office/drawing/2014/main" id="{C3F343F4-232E-6353-F44F-0AA6FE223C9A}"/>
              </a:ext>
            </a:extLst>
          </p:cNvPr>
          <p:cNvPicPr>
            <a:picLocks noChangeAspect="1"/>
          </p:cNvPicPr>
          <p:nvPr/>
        </p:nvPicPr>
        <p:blipFill rotWithShape="1">
          <a:blip r:embed="rId3">
            <a:extLst>
              <a:ext uri="{28A0092B-C50C-407E-A947-70E740481C1C}">
                <a14:useLocalDpi xmlns:a14="http://schemas.microsoft.com/office/drawing/2010/main" val="0"/>
              </a:ext>
            </a:extLst>
          </a:blip>
          <a:srcRect l="32314" r="15897"/>
          <a:stretch/>
        </p:blipFill>
        <p:spPr>
          <a:xfrm>
            <a:off x="0" y="-1"/>
            <a:ext cx="5326744" cy="6853523"/>
          </a:xfrm>
          <a:prstGeom prst="rect">
            <a:avLst/>
          </a:prstGeom>
        </p:spPr>
      </p:pic>
    </p:spTree>
    <p:extLst>
      <p:ext uri="{BB962C8B-B14F-4D97-AF65-F5344CB8AC3E}">
        <p14:creationId xmlns:p14="http://schemas.microsoft.com/office/powerpoint/2010/main" val="227292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8" grpId="0"/>
    </p:bldLst>
  </p:timing>
</p:sld>
</file>

<file path=ppt/theme/theme1.xml><?xml version="1.0" encoding="utf-8"?>
<a:theme xmlns:a="http://schemas.openxmlformats.org/drawingml/2006/main" name="Office Theme">
  <a:themeElements>
    <a:clrScheme name="APodA Corporate">
      <a:dk1>
        <a:srgbClr val="003461"/>
      </a:dk1>
      <a:lt1>
        <a:srgbClr val="FFFFFF"/>
      </a:lt1>
      <a:dk2>
        <a:srgbClr val="005F9E"/>
      </a:dk2>
      <a:lt2>
        <a:srgbClr val="F3F3F3"/>
      </a:lt2>
      <a:accent1>
        <a:srgbClr val="8C1E5C"/>
      </a:accent1>
      <a:accent2>
        <a:srgbClr val="008EB8"/>
      </a:accent2>
      <a:accent3>
        <a:srgbClr val="E57724"/>
      </a:accent3>
      <a:accent4>
        <a:srgbClr val="B9E5FB"/>
      </a:accent4>
      <a:accent5>
        <a:srgbClr val="3F4966"/>
      </a:accent5>
      <a:accent6>
        <a:srgbClr val="000000"/>
      </a:accent6>
      <a:hlink>
        <a:srgbClr val="303C51"/>
      </a:hlink>
      <a:folHlink>
        <a:srgbClr val="303C5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PodA PPT Template" id="{FD9889BB-E450-EC43-8275-0E5756C1E3CD}" vid="{F707A582-2E3B-A14B-BA2D-57CDAF5553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A53C8F2D1762D4990C27DFCD494F4F6" ma:contentTypeVersion="22" ma:contentTypeDescription="Create a new document." ma:contentTypeScope="" ma:versionID="0bf235319990d26d2f7f207cd2aa328d">
  <xsd:schema xmlns:xsd="http://www.w3.org/2001/XMLSchema" xmlns:xs="http://www.w3.org/2001/XMLSchema" xmlns:p="http://schemas.microsoft.com/office/2006/metadata/properties" xmlns:ns2="41a611e6-ddb3-44bc-92e3-5e8dff000728" xmlns:ns3="097b82a0-a182-439b-a2c1-c1e403440b40" targetNamespace="http://schemas.microsoft.com/office/2006/metadata/properties" ma:root="true" ma:fieldsID="e7521d7e78e6f684ee0b3878589ef0d8" ns2:_="" ns3:_="">
    <xsd:import namespace="41a611e6-ddb3-44bc-92e3-5e8dff000728"/>
    <xsd:import namespace="097b82a0-a182-439b-a2c1-c1e403440b4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a611e6-ddb3-44bc-92e3-5e8dff0007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ccdf357-1ba0-44ff-b96c-d43389baaa7f"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97b82a0-a182-439b-a2c1-c1e403440b4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2df01390-7593-430c-934f-c932f8b56833}" ma:internalName="TaxCatchAll" ma:showField="CatchAllData" ma:web="097b82a0-a182-439b-a2c1-c1e403440b40">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20C481-DE0F-408A-992C-82B1EE499423}">
  <ds:schemaRefs>
    <ds:schemaRef ds:uri="http://schemas.microsoft.com/sharepoint/v3/contenttype/forms"/>
  </ds:schemaRefs>
</ds:datastoreItem>
</file>

<file path=customXml/itemProps2.xml><?xml version="1.0" encoding="utf-8"?>
<ds:datastoreItem xmlns:ds="http://schemas.openxmlformats.org/officeDocument/2006/customXml" ds:itemID="{80EB4A3C-9D82-4F90-898B-ED91D63C5D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a611e6-ddb3-44bc-92e3-5e8dff000728"/>
    <ds:schemaRef ds:uri="097b82a0-a182-439b-a2c1-c1e403440b4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501</TotalTime>
  <Words>1048</Words>
  <Application>Microsoft Office PowerPoint</Application>
  <PresentationFormat>Widescreen</PresentationFormat>
  <Paragraphs>82</Paragraphs>
  <Slides>15</Slides>
  <Notes>10</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Howard</dc:creator>
  <cp:lastModifiedBy>Mellanie Wulf</cp:lastModifiedBy>
  <cp:revision>154</cp:revision>
  <dcterms:created xsi:type="dcterms:W3CDTF">2023-09-27T00:39:09Z</dcterms:created>
  <dcterms:modified xsi:type="dcterms:W3CDTF">2025-09-02T03:18:08Z</dcterms:modified>
</cp:coreProperties>
</file>